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5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20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9200" y="326016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156480" y="2079000"/>
            <a:ext cx="2833560" cy="22608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156480" y="2079000"/>
            <a:ext cx="2833560" cy="2260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9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200" y="2079000"/>
            <a:ext cx="37519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520" cy="2481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9200" y="2079000"/>
            <a:ext cx="37519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920" cy="2260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20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200" y="326016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200" y="2079000"/>
            <a:ext cx="37519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520" cy="107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rot="16200000">
            <a:off x="1366560" y="1027800"/>
            <a:ext cx="45360" cy="3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16200000">
            <a:off x="995400" y="1026360"/>
            <a:ext cx="45360" cy="375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520" cy="534960"/>
          </a:xfrm>
          <a:prstGeom prst="rect">
            <a:avLst/>
          </a:prstGeom>
        </p:spPr>
        <p:txBody>
          <a:bodyPr tIns="91440" bIns="91440"/>
          <a:p>
            <a:r>
              <a:rPr lang="ru-RU" sz="26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520" cy="2260800"/>
          </a:xfrm>
          <a:prstGeom prst="rect">
            <a:avLst/>
          </a:prstGeom>
        </p:spPr>
        <p:txBody>
          <a:bodyPr tIns="91440" bIns="91440"/>
          <a:p>
            <a:pPr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3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3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A8DB3C3-DC8F-40B2-83FC-9662C0D7C4FE}" type="slidenum">
              <a:rPr lang="ru-RU" sz="1000" strike="noStrike">
                <a:solidFill>
                  <a:srgbClr val="595959"/>
                </a:solidFill>
                <a:latin typeface="Lato"/>
                <a:ea typeface="Lato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r>
              <a:rPr lang="ru-RU" sz="2600">
                <a:latin typeface="Arial"/>
              </a:rPr>
              <a:t>Использование ИКП «Сферум»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buSzPct val="45000"/>
              <a:buFont typeface="StarSymbol"/>
              <a:buChar char=""/>
            </a:pPr>
            <a:r>
              <a:rPr lang="ru-RU" sz="1300">
                <a:latin typeface="Arial"/>
              </a:rPr>
              <a:t>ГБУ ДПО СО «Большеглушицкий ресурсный центр»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311760" y="294840"/>
            <a:ext cx="8520120" cy="420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Вариант 2.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Самостоятельная подача заявки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1. Откройте мобильное приложение VK Мессенджер → Перейдите в раздел «Аккаунт»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2. Нажмите на кнопку «Подтвердить роль сотрудника»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3. После этого вы сможете подать заявку на вступление в организацию. Для этого нажмите «Выбрать организацию»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4. Выберите населённый пункт и нужную организацию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5. Выберите роль, укажите предмет или должность, классы или группы, в которых вы работаете, и нажмите «Отправить заявку»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Примечание: если в данной организации пока нет классов или групп, вступить в неё не получится. Запросите приглашение у администратора сообщества вашей организации.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6. Администратор сообщества рассмотрит вашу заявку. После одобрения заявки в VK Мессенджере вы получите уведомление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КАК ПОДАТЬ ЗАЯВКУ НА ВСТУПЛЕНИЕ В ОО?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Зайдите в раздел </a:t>
            </a:r>
            <a:r>
              <a:rPr lang="ru-RU" sz="1150" strike="noStrike" u="sng">
                <a:solidFill>
                  <a:srgbClr val="1c3678"/>
                </a:solidFill>
                <a:latin typeface="Roboto"/>
                <a:ea typeface="Roboto"/>
              </a:rPr>
              <a:t>«Профиль»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и нажмите «Вступить в организацию». Укажите населённый пункт и регион. Затем выберите свою школу в выпадающем списке.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Обратите внимание: важно правильно указать свою роль, поскольку возможности у учителей и учеников на платформе разные. Если вы ошиблись в выбранной роли, обратитесь за помощью к администратору школы.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ФУНКЦИОНАЛЬНЫЕ ВОЗМОЖНОСТИ РОДИТЕЛЯ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1. Если вы — родитель, после вашей регистрации на платформе Сферум в разделе «Профиль» → «Контакты» отобразятся все учителя вашего ребёнка. Вы можете написать ребёнку или педагогу в личные сообщения — для этого нажмите на значок диалога рядом с именем. Чтобы провести видеозвонок, находясь в диалоге с собеседником, нажмите значок трубки вверху справа.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2. Также вам как родителю доступно личное облачное хранилище документов. Вы можете загрузить нужные документы в облако и открывать их с любого устройства.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Чтобы добавить файлы, нажмите «Мои документы» в левом меню → + → Выберите нужные файлы.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241920" y="1548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VK МЕССЕНДЖЕР ДЛЯ РОДИТЕЛЕЙ 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311760" y="727560"/>
            <a:ext cx="8520120" cy="4176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1️. Установите приложение VK Мессенджер на смартфон. Приложение доступно в RuStore, Google Play, App Store, AppGallery.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2️.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Откройте приложение VK Мессенджер на телефоне и нажмите на кнопку «Создать профиль Сферума».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Регистрация в VK Мессенджере происходит с помощью VK ID. Это технологическое решение для аутентификации пользователя. Чтобы им воспользоваться, не нужно регистрироваться в социальной сети ВКонтакте. Вы можете создать учебный профиль в VK Мессенджере независимо от того, регистрировались ли через VK ID или нет.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3️.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Введите свой номер телефона и нажмите кнопку «Продолжить».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4️.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Введите код-подтверждение, который придёт на ваш телефон. Если ранее вы уже регистрировались через VK ID, нужно будет ввести пароль.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5️.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Заполните информацию о себе. Нужно указать имя и фамилию, дату рождения, пол — и снова нажать кнопку «Продолжить».</a:t>
            </a:r>
            <a:endParaRPr/>
          </a:p>
          <a:p>
            <a:pPr>
              <a:lnSpc>
                <a:spcPct val="100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6️.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Учебный профиль готов!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320" strike="noStrike">
                <a:solidFill>
                  <a:srgbClr val="1a1a1a"/>
                </a:solidFill>
                <a:latin typeface="Raleway"/>
                <a:ea typeface="Raleway"/>
              </a:rPr>
              <a:t>УЧЕБНЫЙ ПРОФИЛЬ С КОМПЬЮТЕРА ДЛЯ РОДИТЕЛЕЙ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23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1️. Перейдите на сайт </a:t>
            </a:r>
            <a:r>
              <a:rPr lang="ru-RU" sz="1500" strike="noStrike" u="sng">
                <a:solidFill>
                  <a:srgbClr val="1c3678"/>
                </a:solidFill>
                <a:latin typeface="Roboto"/>
                <a:ea typeface="Roboto"/>
              </a:rPr>
              <a:t>web.vk.me</a:t>
            </a: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, чтобы начать работу в VK Мессенджере.</a:t>
            </a:r>
            <a:endParaRPr/>
          </a:p>
          <a:p>
            <a:pPr>
              <a:lnSpc>
                <a:spcPct val="123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2. Нажмите «Создать профиль Сферума».</a:t>
            </a:r>
            <a:endParaRPr/>
          </a:p>
          <a:p>
            <a:pPr>
              <a:lnSpc>
                <a:spcPct val="155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3️. Введите номер телефона и нажмите кнопку «Продолжить».</a:t>
            </a:r>
            <a:endParaRPr/>
          </a:p>
          <a:p>
            <a:pPr>
              <a:lnSpc>
                <a:spcPct val="155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4️.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Введите код подтверждения, который придёт на номер телефона. Если раньше вы регистрировались через VK ID, нужно будет ввести пароль.</a:t>
            </a:r>
            <a:endParaRPr/>
          </a:p>
          <a:p>
            <a:pPr>
              <a:lnSpc>
                <a:spcPct val="155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5️.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Заполните информацию о себе. Нужно указать имя и фамилию, дату рождения, пол — и снова нажать кнопку «Продолжить».</a:t>
            </a:r>
            <a:endParaRPr/>
          </a:p>
          <a:p>
            <a:pPr>
              <a:lnSpc>
                <a:spcPct val="155000"/>
              </a:lnSpc>
            </a:pPr>
            <a:r>
              <a:rPr lang="ru-RU" sz="1500" strike="noStrike">
                <a:solidFill>
                  <a:srgbClr val="1a9988"/>
                </a:solidFill>
                <a:latin typeface="Roboto"/>
                <a:ea typeface="Roboto"/>
              </a:rPr>
              <a:t>6️. </a:t>
            </a:r>
            <a:r>
              <a:rPr lang="ru-RU" sz="1500" strike="noStrike">
                <a:solidFill>
                  <a:srgbClr val="1a9988"/>
                </a:solidFill>
                <a:latin typeface="Lato"/>
                <a:ea typeface="Lato"/>
              </a:rPr>
              <a:t>Учебный профиль готов!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72" name="Google Shape;211;p32" descr=""/>
          <p:cNvPicPr/>
          <p:nvPr/>
        </p:nvPicPr>
        <p:blipFill>
          <a:blip r:embed="rId1"/>
          <a:stretch/>
        </p:blipFill>
        <p:spPr>
          <a:xfrm>
            <a:off x="0" y="0"/>
            <a:ext cx="3528720" cy="5143320"/>
          </a:xfrm>
          <a:prstGeom prst="rect">
            <a:avLst/>
          </a:prstGeom>
          <a:ln>
            <a:noFill/>
          </a:ln>
        </p:spPr>
      </p:pic>
      <p:pic>
        <p:nvPicPr>
          <p:cNvPr id="73" name="Google Shape;212;p32" descr=""/>
          <p:cNvPicPr/>
          <p:nvPr/>
        </p:nvPicPr>
        <p:blipFill>
          <a:blip r:embed="rId2"/>
          <a:stretch/>
        </p:blipFill>
        <p:spPr>
          <a:xfrm>
            <a:off x="3529080" y="0"/>
            <a:ext cx="507492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76" name="Google Shape;219;p33" descr=""/>
          <p:cNvPicPr/>
          <p:nvPr/>
        </p:nvPicPr>
        <p:blipFill>
          <a:blip r:embed="rId1"/>
          <a:stretch/>
        </p:blipFill>
        <p:spPr>
          <a:xfrm>
            <a:off x="1584720" y="0"/>
            <a:ext cx="597456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79" name="Google Shape;226;p34" descr=""/>
          <p:cNvPicPr/>
          <p:nvPr/>
        </p:nvPicPr>
        <p:blipFill>
          <a:blip r:embed="rId1"/>
          <a:stretch/>
        </p:blipFill>
        <p:spPr>
          <a:xfrm>
            <a:off x="725040" y="0"/>
            <a:ext cx="769320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82" name="Google Shape;233;p35" descr=""/>
          <p:cNvPicPr/>
          <p:nvPr/>
        </p:nvPicPr>
        <p:blipFill>
          <a:blip r:embed="rId1"/>
          <a:stretch/>
        </p:blipFill>
        <p:spPr>
          <a:xfrm>
            <a:off x="531360" y="0"/>
            <a:ext cx="808092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85" name="Google Shape;240;p36" descr=""/>
          <p:cNvPicPr/>
          <p:nvPr/>
        </p:nvPicPr>
        <p:blipFill>
          <a:blip r:embed="rId1"/>
          <a:stretch/>
        </p:blipFill>
        <p:spPr>
          <a:xfrm>
            <a:off x="2599920" y="0"/>
            <a:ext cx="394380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44" name="Google Shape;138;p20" descr=""/>
          <p:cNvPicPr/>
          <p:nvPr/>
        </p:nvPicPr>
        <p:blipFill>
          <a:blip r:embed="rId1"/>
          <a:stretch/>
        </p:blipFill>
        <p:spPr>
          <a:xfrm>
            <a:off x="1042200" y="0"/>
            <a:ext cx="3274560" cy="5143320"/>
          </a:xfrm>
          <a:prstGeom prst="rect">
            <a:avLst/>
          </a:prstGeom>
          <a:ln>
            <a:noFill/>
          </a:ln>
        </p:spPr>
      </p:pic>
      <p:pic>
        <p:nvPicPr>
          <p:cNvPr id="45" name="Google Shape;139;p20" descr=""/>
          <p:cNvPicPr/>
          <p:nvPr/>
        </p:nvPicPr>
        <p:blipFill>
          <a:blip r:embed="rId2"/>
          <a:stretch/>
        </p:blipFill>
        <p:spPr>
          <a:xfrm>
            <a:off x="4572000" y="0"/>
            <a:ext cx="2965320" cy="51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/>
          </a:p>
        </p:txBody>
      </p:sp>
      <p:pic>
        <p:nvPicPr>
          <p:cNvPr id="48" name="Google Shape;131;p19" descr=""/>
          <p:cNvPicPr/>
          <p:nvPr/>
        </p:nvPicPr>
        <p:blipFill>
          <a:blip r:embed="rId1"/>
          <a:stretch/>
        </p:blipFill>
        <p:spPr>
          <a:xfrm>
            <a:off x="408600" y="0"/>
            <a:ext cx="83260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ОСНОВНЫЕ ПРЕИМУЩЕСТВА СФЕРУМ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300" strike="noStrike">
                <a:solidFill>
                  <a:srgbClr val="595959"/>
                </a:solidFill>
                <a:latin typeface="Lato"/>
                <a:ea typeface="Lato"/>
              </a:rPr>
              <a:t>ЧАТЫ И ЗВОНКИ</a:t>
            </a:r>
            <a:endParaRPr/>
          </a:p>
          <a:p>
            <a:pPr>
              <a:lnSpc>
                <a:spcPct val="100000"/>
              </a:lnSpc>
            </a:pPr>
            <a:r>
              <a:rPr lang="ru-RU" sz="1300" strike="noStrike">
                <a:solidFill>
                  <a:srgbClr val="595959"/>
                </a:solidFill>
                <a:latin typeface="Lato"/>
                <a:ea typeface="Lato"/>
              </a:rPr>
              <a:t>ФАЙЛЫ ДО 2 ГБ</a:t>
            </a:r>
            <a:endParaRPr/>
          </a:p>
          <a:p>
            <a:pPr>
              <a:lnSpc>
                <a:spcPct val="100000"/>
              </a:lnSpc>
            </a:pPr>
            <a:r>
              <a:rPr lang="ru-RU" sz="1300" strike="noStrike">
                <a:solidFill>
                  <a:srgbClr val="595959"/>
                </a:solidFill>
                <a:latin typeface="Lato"/>
                <a:ea typeface="Lato"/>
              </a:rPr>
              <a:t>ПЕРЕВОД ГОЛОСОВЫХ СООБЩЕНИЙ В ТЕКСТ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729360" y="16920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420" strike="noStrike">
                <a:solidFill>
                  <a:srgbClr val="1a1a1a"/>
                </a:solidFill>
                <a:latin typeface="Raleway"/>
                <a:ea typeface="Raleway"/>
              </a:rPr>
              <a:t>КАК ЗАРЕГИСТРИРОВАТЬ ОРГАНИЗАЦИЮ В СФЕРУМЕ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729360" y="887040"/>
            <a:ext cx="7688520" cy="3924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ru-RU" sz="1700" strike="noStrike">
                <a:solidFill>
                  <a:srgbClr val="1a9988"/>
                </a:solidFill>
                <a:latin typeface="Roboto"/>
                <a:ea typeface="Roboto"/>
              </a:rPr>
              <a:t>Как зарегистрировать организацию в Сферуме?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Для подключения вашей образовательной организации к Сферуму отправьте письмо с заявкой на почту </a:t>
            </a: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info@sferum.ru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или напишите со своего аккаунта, нажав на кнопку </a:t>
            </a: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«Задать вопрос про Сферум»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. В теме обращения напишите </a:t>
            </a: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«СФЕРУМ: Регистрация организации»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В заявке укажите: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- полное и сокращённое название организации;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- населённый пункт и субъект РФ;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- ИНН, КПП и ОГРН организации;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- Ф. И. О. администратора организации на платформе, номер мобильного телефона для регистрации и email-адрес для связи.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Вместе с заявкой пришлите, пожалуйста, два документа: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1) Документ о назначении администратора. Он составляется в свободной форме и не обязательно должен быть приказом. Важно, чтобы в документе были: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✔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живая подпись руководителя;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✔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печать;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✔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мобильный номер администратора и адрес его электронной почты;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✔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указание, что сотрудник </a:t>
            </a: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назначен администратором в Сферуме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✔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чётко видны все данные.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2) Заполненная анкета в формате .xlsx (сканировать анкету не нужно): </a:t>
            </a:r>
            <a:r>
              <a:rPr lang="ru-RU" sz="1150" strike="noStrike" u="sng">
                <a:solidFill>
                  <a:srgbClr val="1c3678"/>
                </a:solidFill>
                <a:latin typeface="Roboto"/>
                <a:ea typeface="Roboto"/>
              </a:rPr>
              <a:t>https://cloud.mail.ru/public/Ff3T/LQ6vjtRLj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АДМИНИСТРИРОВАНИЕ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ru-RU" sz="1700" strike="noStrike">
                <a:solidFill>
                  <a:srgbClr val="1a9988"/>
                </a:solidFill>
                <a:latin typeface="Roboto"/>
                <a:ea typeface="Roboto"/>
              </a:rPr>
              <a:t>Как сменить администратора?</a:t>
            </a:r>
            <a:endParaRPr/>
          </a:p>
          <a:p>
            <a:pPr>
              <a:lnSpc>
                <a:spcPct val="13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Администраторы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могут назначать аналогичную роль другим учителям. Для этого в списке участников нажмите на три точки рядом с кандидатом → «Редактировать» → Установите галочку в поле «Администратор» → «Сохранить».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Здесь же можно лишить учителя права администрирования.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Если в школе был только один администратор, который уже не работает, то наделить правами другого сотрудника можно с помощью поддержки. Для этого напишите в поддержку через раздел «Помощь», опишите ситуацию и прикрепите документ о назначении сотрудника.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В документе укажите Ф. И. О. нового администратора, номер телефона, с которым он пройдёт регистрацию, и адрес электронной почты.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Бывшего администратора можно удалить из школы: откройте список участников → Напротив нужного участника нажмите на три точки → «Удалить из школы».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729360" y="131868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ЧТО ТАКОЕ VK ID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729360" y="2079000"/>
            <a:ext cx="7688520" cy="2260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VK ID — это технологическое решение, которое использует платформа Сферум и другие российские интернет-ресурсы для аутентификации (входа) пользователя.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Важно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. Для работы на платформе регистрация в социальной сети ВКонтакте </a:t>
            </a: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не нужна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. А если у вас уже есть аккаунт ВКонтакте, в Сферуме его никто не увидит: вы лишь воспользуетесь уже существующим VK ID для входа.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11760" y="1198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1a1a1a"/>
                </a:solidFill>
                <a:latin typeface="Raleway"/>
                <a:ea typeface="Raleway"/>
              </a:rPr>
              <a:t>КАКИЕ РОЛИ ЕСТЬ НА ПЛАТФОРМЕ?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311760" y="630000"/>
            <a:ext cx="8520120" cy="4413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Сейчас на платформе существуют четыре роли: администратор, учитель, ученик, родитель. Роль администратора можно совмещать с ролью учителя.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700" strike="noStrike">
                <a:solidFill>
                  <a:srgbClr val="1a9988"/>
                </a:solidFill>
                <a:latin typeface="Roboto"/>
                <a:ea typeface="Roboto"/>
              </a:rPr>
              <a:t>Какие роли есть на платформе? Каковы их возможности?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Сейчас на платформе существуют четыре роли: администратор, учитель, ученик, родитель. Роль администратора можно совмещать с ролью учителя.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Возможности ролей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Администратор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координирует все процессы внутри конкретной образовательной организации на платформе и может: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приглашать учителей и учеников сообщество организации;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добавлять и редактировать информацию о школе;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размещать общешкольные материалы: документы, видео, статьи;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создавать классы, чаты школы и класса, управлять ими;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публиковать информацию в каналах школы;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планировать и запускать трансляции;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начинать видео- или аудиоуроки.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Учитель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может: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присоединяться в Сферуме к образовательной организации и классам, в которых преподаёт;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создавать чаты класса и управлять ими;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классный руководитель может приглашать своих учеников в класс;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приглашать учеников в классы или беседы классов;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размещать необходимые для учёбы материалы: документы, видео, статьи;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начинать видео- или аудиоуроки.</a:t>
            </a:r>
            <a:endParaRPr/>
          </a:p>
          <a:p>
            <a:pPr>
              <a:lnSpc>
                <a:spcPct val="130000"/>
              </a:lnSpc>
            </a:pPr>
            <a:endParaRPr/>
          </a:p>
          <a:p>
            <a:pPr>
              <a:lnSpc>
                <a:spcPct val="13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Ученик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может: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присоединяться в Сферуме к образовательной организации и состоять в том классе, в котором обучается;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вступать в чаты;</a:t>
            </a:r>
            <a:endParaRPr/>
          </a:p>
          <a:p>
            <a:pPr>
              <a:lnSpc>
                <a:spcPct val="13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● 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писать в чатах;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727560" y="12276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2220" strike="noStrike">
                <a:solidFill>
                  <a:srgbClr val="1a1a1a"/>
                </a:solidFill>
                <a:latin typeface="Raleway"/>
                <a:ea typeface="Raleway"/>
              </a:rPr>
              <a:t>КАК ВЕРИФИЦИРОВАТЬ ПРОФИЛЬ СОТРУДНИКА ЧЕРЕЗ VK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997200" y="1190520"/>
            <a:ext cx="7149240" cy="37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Сотрудникам организаций необходимо верифицировать профиль, чтобы вступить в сообщество Сферум и в полной мере построить свою работу.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Если вы уже состоите в сообществе вашей организации на платформе Сферум, проходить процесс верификации не нужно.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Порядок действий для верификации профиля сотрудника в мобильном приложении VK Мессенджер.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150" strike="noStrike">
                <a:solidFill>
                  <a:srgbClr val="1a9988"/>
                </a:solidFill>
                <a:latin typeface="Roboto"/>
                <a:ea typeface="Roboto"/>
              </a:rPr>
              <a:t>Вариант 1.</a:t>
            </a: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 По ссылке-приглашению от администратора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1. Откройте мобильное приложение VK Мессенджер и войдите в учебный профиль Сферум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2. Перейдите в раздел «Аккаунт» и нажмите «Подтвердить роль сотрудника»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3. Вставьте ссылку-приглашение от администратора в нужное поле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4. Введите название предмета или вашу должность → Выберите класс, группу или подразделение, в котором работаете → Нажмите «Присоединиться»</a:t>
            </a:r>
            <a:endParaRPr/>
          </a:p>
          <a:p>
            <a:pPr>
              <a:lnSpc>
                <a:spcPct val="100000"/>
              </a:lnSpc>
            </a:pPr>
            <a:r>
              <a:rPr lang="ru-RU" sz="1150" strike="noStrike">
                <a:solidFill>
                  <a:srgbClr val="1a9988"/>
                </a:solidFill>
                <a:latin typeface="Roboto"/>
                <a:ea typeface="Roboto"/>
              </a:rPr>
              <a:t>5. Администратор сообщества рассмотрит вашу заявку. После одобрения заявки в VK Мессенджере вы получите уведомление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