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748464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Деятельность психолого-педагогических классов (ППК) в 2023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Встреча ППК на окружном слёте инициативных групп</a:t>
            </a:r>
            <a:endParaRPr lang="ru-RU" sz="3100" dirty="0"/>
          </a:p>
        </p:txBody>
      </p:sp>
      <p:pic>
        <p:nvPicPr>
          <p:cNvPr id="4" name="Содержимое 3" descr="встеча акти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4427984" cy="3320988"/>
          </a:xfrm>
        </p:spPr>
      </p:pic>
      <p:pic>
        <p:nvPicPr>
          <p:cNvPr id="5" name="Рисунок 4" descr="слет актив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92829"/>
            <a:ext cx="3723878" cy="49651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Деятельность психолого-педагогических классов </a:t>
            </a:r>
            <a:r>
              <a:rPr lang="ru-RU" sz="3200" b="1" dirty="0" smtClean="0"/>
              <a:t>(ППК</a:t>
            </a:r>
            <a:r>
              <a:rPr lang="ru-RU" sz="3200" b="1" dirty="0" smtClean="0"/>
              <a:t>) в 2023</a:t>
            </a:r>
            <a:br>
              <a:rPr lang="ru-RU" sz="3200" b="1" dirty="0" smtClean="0"/>
            </a:br>
            <a:r>
              <a:rPr lang="ru-RU" sz="2700" b="1" dirty="0" smtClean="0"/>
              <a:t>«Классные часы»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2700" dirty="0"/>
          </a:p>
        </p:txBody>
      </p:sp>
      <p:pic>
        <p:nvPicPr>
          <p:cNvPr id="6" name="Содержимое 5" descr="кл ча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5078097" cy="3824442"/>
          </a:xfrm>
        </p:spPr>
      </p:pic>
      <p:pic>
        <p:nvPicPr>
          <p:cNvPr id="7" name="Рисунок 6" descr="спи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68960"/>
            <a:ext cx="4572000" cy="3429000"/>
          </a:xfrm>
          <a:prstGeom prst="rect">
            <a:avLst/>
          </a:prstGeom>
        </p:spPr>
      </p:pic>
      <p:pic>
        <p:nvPicPr>
          <p:cNvPr id="8" name="Рисунок 7" descr="кл час Седаш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412776"/>
            <a:ext cx="4572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Деятельность психолого-педагогических классов </a:t>
            </a:r>
            <a:r>
              <a:rPr lang="ru-RU" sz="3200" b="1" dirty="0" smtClean="0"/>
              <a:t>(ППК</a:t>
            </a:r>
            <a:r>
              <a:rPr lang="ru-RU" sz="3200" b="1" dirty="0" smtClean="0"/>
              <a:t>) в 2023</a:t>
            </a:r>
            <a:br>
              <a:rPr lang="ru-RU" sz="3200" b="1" dirty="0" smtClean="0"/>
            </a:br>
            <a:r>
              <a:rPr lang="ru-RU" sz="2700" b="1" dirty="0" smtClean="0"/>
              <a:t>«Новый год в начальной школе»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2700" dirty="0"/>
          </a:p>
        </p:txBody>
      </p:sp>
      <p:pic>
        <p:nvPicPr>
          <p:cNvPr id="8" name="Содержимое 7" descr="н.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3600450" cy="4800600"/>
          </a:xfrm>
        </p:spPr>
      </p:pic>
      <p:pic>
        <p:nvPicPr>
          <p:cNvPr id="9" name="Рисунок 8" descr="н.г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992555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Деятельность психолого-педагогических классов </a:t>
            </a:r>
            <a:r>
              <a:rPr lang="ru-RU" sz="3200" b="1" dirty="0" smtClean="0"/>
              <a:t>(ППК</a:t>
            </a:r>
            <a:r>
              <a:rPr lang="ru-RU" sz="3200" b="1" dirty="0" smtClean="0"/>
              <a:t>) в 2023</a:t>
            </a:r>
            <a:br>
              <a:rPr lang="ru-RU" sz="3200" b="1" dirty="0" smtClean="0"/>
            </a:br>
            <a:r>
              <a:rPr lang="ru-RU" sz="2700" b="1" dirty="0" smtClean="0"/>
              <a:t>«Региональная встреча Движения Первых»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2700" dirty="0"/>
          </a:p>
        </p:txBody>
      </p:sp>
      <p:pic>
        <p:nvPicPr>
          <p:cNvPr id="6" name="Содержимое 5" descr="рдд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400800" cy="4800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Деятельность психолого-педагогических классов </a:t>
            </a:r>
            <a:r>
              <a:rPr lang="ru-RU" sz="3200" b="1" dirty="0" smtClean="0"/>
              <a:t>(ППК</a:t>
            </a:r>
            <a:r>
              <a:rPr lang="ru-RU" sz="3200" b="1" dirty="0" smtClean="0"/>
              <a:t>) в 2023</a:t>
            </a:r>
            <a:br>
              <a:rPr lang="ru-RU" sz="3200" b="1" dirty="0" smtClean="0"/>
            </a:br>
            <a:r>
              <a:rPr lang="ru-RU" sz="2700" b="1" dirty="0" smtClean="0"/>
              <a:t>«Лагерь </a:t>
            </a:r>
            <a:r>
              <a:rPr lang="ru-RU" sz="2700" b="1" smtClean="0"/>
              <a:t>дневного пребывания»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2700" dirty="0"/>
          </a:p>
        </p:txBody>
      </p:sp>
      <p:pic>
        <p:nvPicPr>
          <p:cNvPr id="5" name="Содержимое 4" descr="лагер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3"/>
            <a:ext cx="5740140" cy="2520280"/>
          </a:xfrm>
        </p:spPr>
      </p:pic>
      <p:pic>
        <p:nvPicPr>
          <p:cNvPr id="7" name="Рисунок 6" descr="свеча памя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5989" y="1628800"/>
            <a:ext cx="4668011" cy="3501008"/>
          </a:xfrm>
          <a:prstGeom prst="rect">
            <a:avLst/>
          </a:prstGeom>
        </p:spPr>
      </p:pic>
      <p:pic>
        <p:nvPicPr>
          <p:cNvPr id="8" name="Рисунок 7" descr="jg_pGfT5ev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17032"/>
            <a:ext cx="3899925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Деятельность психолого-педагогических классов (ППК) в 2023</a:t>
            </a:r>
            <a:br>
              <a:rPr lang="ru-RU" sz="3200" b="1" dirty="0" smtClean="0"/>
            </a:br>
            <a:r>
              <a:rPr lang="ru-RU" sz="2700" b="1" dirty="0" smtClean="0"/>
              <a:t>День учителя</a:t>
            </a:r>
            <a:endParaRPr lang="ru-RU" sz="2700" dirty="0"/>
          </a:p>
        </p:txBody>
      </p:sp>
      <p:pic>
        <p:nvPicPr>
          <p:cNvPr id="4" name="Содержимое 3" descr="ZAbla4kzY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74778"/>
            <a:ext cx="4176464" cy="2783222"/>
          </a:xfrm>
        </p:spPr>
      </p:pic>
      <p:pic>
        <p:nvPicPr>
          <p:cNvPr id="5" name="Рисунок 4" descr="день учителя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214114" cy="2808312"/>
          </a:xfrm>
          <a:prstGeom prst="rect">
            <a:avLst/>
          </a:prstGeom>
        </p:spPr>
      </p:pic>
      <p:pic>
        <p:nvPicPr>
          <p:cNvPr id="6" name="Рисунок 5" descr="день учителя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844824"/>
            <a:ext cx="4253923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Деятельность психолого-педагогических классов (ППК) в 2023</a:t>
            </a:r>
            <a:br>
              <a:rPr lang="ru-RU" sz="3200" b="1" dirty="0" smtClean="0"/>
            </a:br>
            <a:r>
              <a:rPr lang="ru-RU" sz="2700" b="1" dirty="0" smtClean="0"/>
              <a:t>Выборы ученического самоуправления</a:t>
            </a:r>
            <a:endParaRPr lang="ru-RU" sz="2700" dirty="0"/>
          </a:p>
        </p:txBody>
      </p:sp>
      <p:pic>
        <p:nvPicPr>
          <p:cNvPr id="8" name="Содержимое 7" descr="выбор в лид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707904" cy="2780929"/>
          </a:xfrm>
        </p:spPr>
      </p:pic>
      <p:pic>
        <p:nvPicPr>
          <p:cNvPr id="9" name="Рисунок 8" descr="выборы в лидеры уч са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700808"/>
            <a:ext cx="3779912" cy="2834934"/>
          </a:xfrm>
          <a:prstGeom prst="rect">
            <a:avLst/>
          </a:prstGeom>
        </p:spPr>
      </p:pic>
      <p:pic>
        <p:nvPicPr>
          <p:cNvPr id="10" name="Рисунок 9" descr="выборы в лидер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005064"/>
            <a:ext cx="3803915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Деятельность психолого-педагогических классов (ППК) в 2023</a:t>
            </a:r>
            <a:br>
              <a:rPr lang="ru-RU" sz="3200" b="1" dirty="0" smtClean="0"/>
            </a:br>
            <a:r>
              <a:rPr lang="ru-RU" sz="2700" b="1" dirty="0" smtClean="0"/>
              <a:t>Дружба народов</a:t>
            </a:r>
            <a:endParaRPr lang="ru-RU" sz="2700" dirty="0"/>
          </a:p>
        </p:txBody>
      </p:sp>
      <p:pic>
        <p:nvPicPr>
          <p:cNvPr id="7" name="Содержимое 6" descr="друж народ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5224463" cy="2473457"/>
          </a:xfrm>
        </p:spPr>
      </p:pic>
      <p:pic>
        <p:nvPicPr>
          <p:cNvPr id="11" name="Рисунок 10" descr="дружба народ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628800"/>
            <a:ext cx="3851920" cy="2891949"/>
          </a:xfrm>
          <a:prstGeom prst="rect">
            <a:avLst/>
          </a:prstGeom>
        </p:spPr>
      </p:pic>
      <p:pic>
        <p:nvPicPr>
          <p:cNvPr id="12" name="Рисунок 11" descr="дружб народ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1048"/>
            <a:ext cx="5868144" cy="27736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Деятельность психолого-педагогических классов (ППК) в 2023</a:t>
            </a:r>
            <a:br>
              <a:rPr lang="ru-RU" sz="3200" b="1" dirty="0" smtClean="0"/>
            </a:br>
            <a:r>
              <a:rPr lang="ru-RU" sz="3200" b="1" dirty="0" smtClean="0"/>
              <a:t>День здоровья</a:t>
            </a:r>
            <a:br>
              <a:rPr lang="ru-RU" sz="3200" b="1" dirty="0" smtClean="0"/>
            </a:br>
            <a:endParaRPr lang="ru-RU" sz="2700" dirty="0"/>
          </a:p>
        </p:txBody>
      </p:sp>
      <p:pic>
        <p:nvPicPr>
          <p:cNvPr id="8" name="Содержимое 7" descr="ден здоровь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84784"/>
            <a:ext cx="5472608" cy="397152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Деятельность психолого-педагогических классов </a:t>
            </a:r>
            <a:r>
              <a:rPr lang="ru-RU" sz="3200" b="1" dirty="0" smtClean="0"/>
              <a:t>(ППК</a:t>
            </a:r>
            <a:r>
              <a:rPr lang="ru-RU" sz="3200" b="1" dirty="0" smtClean="0"/>
              <a:t>) в 2023</a:t>
            </a:r>
            <a:br>
              <a:rPr lang="ru-RU" sz="3200" b="1" dirty="0" smtClean="0"/>
            </a:br>
            <a:r>
              <a:rPr lang="ru-RU" sz="3200" b="1" dirty="0" smtClean="0"/>
              <a:t>  </a:t>
            </a:r>
            <a:r>
              <a:rPr lang="ru-RU" sz="2200" b="1" dirty="0" smtClean="0"/>
              <a:t>Акция «Добро каждый день»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2700" dirty="0"/>
          </a:p>
        </p:txBody>
      </p:sp>
      <p:pic>
        <p:nvPicPr>
          <p:cNvPr id="5" name="Содержимое 4" descr="демидова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2631587" cy="3504456"/>
          </a:xfrm>
        </p:spPr>
      </p:pic>
      <p:pic>
        <p:nvPicPr>
          <p:cNvPr id="9" name="Рисунок 8" descr="акция  добр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73016"/>
            <a:ext cx="4091947" cy="3068960"/>
          </a:xfrm>
          <a:prstGeom prst="rect">
            <a:avLst/>
          </a:prstGeom>
        </p:spPr>
      </p:pic>
      <p:pic>
        <p:nvPicPr>
          <p:cNvPr id="6" name="Рисунок 5" descr="демид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12776"/>
            <a:ext cx="3367013" cy="44838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Деятельность психолого-педагогических классов </a:t>
            </a:r>
            <a:r>
              <a:rPr lang="ru-RU" sz="3200" b="1" dirty="0" smtClean="0"/>
              <a:t>(ППК</a:t>
            </a:r>
            <a:r>
              <a:rPr lang="ru-RU" sz="3200" b="1" dirty="0" smtClean="0"/>
              <a:t>) в 2023</a:t>
            </a:r>
            <a:br>
              <a:rPr lang="ru-RU" sz="3200" b="1" dirty="0" smtClean="0"/>
            </a:br>
            <a:r>
              <a:rPr lang="ru-RU" sz="3200" b="1" dirty="0" smtClean="0"/>
              <a:t>  </a:t>
            </a:r>
            <a:r>
              <a:rPr lang="ru-RU" sz="2200" b="1" dirty="0" smtClean="0"/>
              <a:t>Акция «Добро каждый день»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2700" dirty="0"/>
          </a:p>
        </p:txBody>
      </p:sp>
      <p:pic>
        <p:nvPicPr>
          <p:cNvPr id="8" name="Содержимое 7" descr="день учите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23244"/>
            <a:ext cx="6624736" cy="49685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иалог на равны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3803915" cy="28529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Деятельность психолого-педагогических классов </a:t>
            </a:r>
            <a:r>
              <a:rPr lang="ru-RU" sz="3200" b="1" dirty="0" smtClean="0"/>
              <a:t>(ППК</a:t>
            </a:r>
            <a:r>
              <a:rPr lang="ru-RU" sz="3200" b="1" dirty="0" smtClean="0"/>
              <a:t>) в 2023</a:t>
            </a:r>
            <a:br>
              <a:rPr lang="ru-RU" sz="3200" b="1" dirty="0" smtClean="0"/>
            </a:br>
            <a:r>
              <a:rPr lang="ru-RU" sz="2700" b="1" dirty="0" smtClean="0"/>
              <a:t>«</a:t>
            </a:r>
            <a:r>
              <a:rPr lang="ru-RU" sz="2700" b="1" dirty="0" smtClean="0"/>
              <a:t>Диалог на равных</a:t>
            </a:r>
            <a:r>
              <a:rPr lang="ru-RU" sz="2700" b="1" dirty="0" smtClean="0"/>
              <a:t>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2700" dirty="0"/>
          </a:p>
        </p:txBody>
      </p:sp>
      <p:pic>
        <p:nvPicPr>
          <p:cNvPr id="5" name="Содержимое 4" descr="диалог на равных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3795192"/>
            <a:ext cx="4083744" cy="3062808"/>
          </a:xfrm>
        </p:spPr>
      </p:pic>
      <p:pic>
        <p:nvPicPr>
          <p:cNvPr id="6" name="Рисунок 5" descr="диалог 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556792"/>
            <a:ext cx="3024336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Деятельность психолого-педагогических классов </a:t>
            </a:r>
            <a:r>
              <a:rPr lang="ru-RU" sz="3200" b="1" dirty="0" smtClean="0"/>
              <a:t>(ППК</a:t>
            </a:r>
            <a:r>
              <a:rPr lang="ru-RU" sz="3200" b="1" dirty="0" smtClean="0"/>
              <a:t>) в 2023</a:t>
            </a:r>
            <a:br>
              <a:rPr lang="ru-RU" sz="3200" b="1" dirty="0" smtClean="0"/>
            </a:br>
            <a:r>
              <a:rPr lang="ru-RU" sz="2700" b="1" dirty="0" smtClean="0"/>
              <a:t>«Д</a:t>
            </a:r>
            <a:r>
              <a:rPr lang="ru-RU" sz="2700" b="1" dirty="0" smtClean="0"/>
              <a:t>ень первых</a:t>
            </a:r>
            <a:r>
              <a:rPr lang="ru-RU" sz="2700" b="1" dirty="0" smtClean="0"/>
              <a:t>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2700" dirty="0"/>
          </a:p>
        </p:txBody>
      </p:sp>
      <p:pic>
        <p:nvPicPr>
          <p:cNvPr id="9" name="Содержимое 8" descr="ден первы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224469" cy="3168352"/>
          </a:xfrm>
        </p:spPr>
      </p:pic>
      <p:pic>
        <p:nvPicPr>
          <p:cNvPr id="10" name="Рисунок 9" descr="лаг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84984"/>
            <a:ext cx="4499992" cy="323788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</TotalTime>
  <Words>104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Деятельность психолого-педагогических классов (ППК) в 2023 Встреча ППК на окружном слёте инициативных групп</vt:lpstr>
      <vt:lpstr>Деятельность психолого-педагогических классов (ППК) в 2023 День учителя</vt:lpstr>
      <vt:lpstr>Деятельность психолого-педагогических классов (ППК) в 2023 Выборы ученического самоуправления</vt:lpstr>
      <vt:lpstr>Деятельность психолого-педагогических классов (ППК) в 2023 Дружба народов</vt:lpstr>
      <vt:lpstr>Деятельность психолого-педагогических классов (ППК) в 2023 День здоровья </vt:lpstr>
      <vt:lpstr>Деятельность психолого-педагогических классов (ППК) в 2023   Акция «Добро каждый день» </vt:lpstr>
      <vt:lpstr>Деятельность психолого-педагогических классов (ППК) в 2023   Акция «Добро каждый день» </vt:lpstr>
      <vt:lpstr>Деятельность психолого-педагогических классов (ППК) в 2023 «Диалог на равных» </vt:lpstr>
      <vt:lpstr>Деятельность психолого-педагогических классов (ППК) в 2023 «День первых» </vt:lpstr>
      <vt:lpstr>Деятельность психолого-педагогических классов (ППК) в 2023 «Классные часы» </vt:lpstr>
      <vt:lpstr>Деятельность психолого-педагогических классов (ППК) в 2023 «Новый год в начальной школе» </vt:lpstr>
      <vt:lpstr>Деятельность психолого-педагогических классов (ППК) в 2023 «Региональная встреча Движения Первых» </vt:lpstr>
      <vt:lpstr>Деятельность психолого-педагогических классов (ППК) в 2023 «Лагерь дневного пребывания»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КУДРЯШОВА ТВ</dc:creator>
  <cp:lastModifiedBy>ПИСАРЕНКО ЕВ</cp:lastModifiedBy>
  <cp:revision>10</cp:revision>
  <dcterms:created xsi:type="dcterms:W3CDTF">2024-01-17T10:33:56Z</dcterms:created>
  <dcterms:modified xsi:type="dcterms:W3CDTF">2024-01-18T05:30:20Z</dcterms:modified>
</cp:coreProperties>
</file>