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57" r:id="rId6"/>
    <p:sldId id="263" r:id="rId7"/>
    <p:sldId id="261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2EB36-3DD4-DDE2-9E0F-949FC2F2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64599-1A42-EC38-F183-795DD3E5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219D5-36D1-2DE1-4732-BCF3D858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EA4AF-6CA8-9E58-021D-98006B21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04866-088C-88DD-392B-350BFD36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4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84CFD-48CB-F934-FE07-6B35A15A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88656-464E-BDBB-BB2B-280B46D01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C0973-A302-BD1C-0DDA-387F70FF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69E0C-38E2-E899-AD19-45A7EFFF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93B03-89F6-6488-18A6-EDC0A705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998FC0-6ACC-7E75-8FAC-830D57F6B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57E5C1-2E39-F569-E0E6-3690CE16B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44201-3587-9E22-FC7D-BF92B702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CDA24-261A-BAE5-9669-C737C3CA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39115-7985-96CC-4EBA-C922ED73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6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C238F-BB89-A601-5DDC-9CFA2545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FE5A7-555B-7A63-B1F6-FE31D2D8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E1BEF-5F07-1F58-00D8-1EB8F3C7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BBF2E-3CB9-BBF2-01A1-8145229B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B8DA9-CDF8-3DA4-D21A-B8911EC8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6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C232-672E-737E-87A0-57A72222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4A5B4-A27B-FE19-C75B-9589063D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80361-F8E2-A106-9B1C-60F754E7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6AF58-BE16-D1C7-C0E2-11A7F249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2295A-E0BD-6C52-4011-98607574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5DE3-D728-67B9-0699-A98AA13D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E9A58-63DA-427C-C373-7C49E43B1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3470FC-56E7-237C-7AF6-3E77F6445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48DBE0-4191-5921-6605-ACA5ABC6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579A36-24E7-3551-1BBB-1DC00CE5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ADCE7-5E33-D983-07B4-7EC5B6E2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8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7EB8B-2984-D68C-3588-E0AD2701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6A96F-36C3-6DED-25FA-EEEF953C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676FC-5ABE-D9F3-914A-525544B0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B6AC21-5144-6691-E0EF-42ADD3496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5CD01A-9726-890E-8DAA-3F5DE7EA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CEC14B-66BE-8F63-2985-9E3D4EDD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A8FA0-16E7-B7E6-2B92-E362AC17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09DD67-9FF6-3089-9C02-B24DC826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6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68DFB-1233-6883-4F13-44103434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5BB76-0A45-18A2-0293-105EA22B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E96398-16E0-49AD-8C1E-E859F7B7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C206F-6DF8-5148-D39C-FEEBCFDF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BD08A2-9A3B-9931-5D7E-4096C42C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CA2028-FC85-BA94-5E92-3AF6166F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FBFB34-473B-C513-7CD0-9D982D37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469C8-F724-7529-6AFD-8571309D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BEC55-9F2A-2B5F-520C-04471AD4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796918-3BBE-62A4-3174-5C04B945E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CA9CE-22FC-B568-0FAD-74E54BBF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0F2F6C-BDB9-7E68-621C-DCC02DE3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790B07-C996-4A4D-B2FB-99CDC45F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1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D06D5-BE97-D569-7E1A-8F26A05C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358EB4-74C9-E944-0CA8-C6D00BAA6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D92EB6-2A15-78BD-BECC-4F409C4B7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8936D-0A5E-474F-9958-EE67D22E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AB7C1D-B6FA-0A2B-4801-6E45F877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DEE93-694E-4624-FC49-73C8304E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6759C-4120-D401-E129-323B93DD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CE3B98-3A6F-7F2B-59B7-787462E2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49F4-2FF7-D246-B13A-DF858597E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CA36-5B78-4893-A619-63B34B73BA9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9F8EC-9FF3-E8AE-536B-1EAA481DF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C67BD-884B-E76B-DFAE-4A9B2E51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9521-CDBD-48D0-BA4D-403D824F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5A95-6E73-6325-56E1-E0E8BD054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2724538"/>
            <a:ext cx="9168882" cy="108235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ероприятий, в которых принимали участие, обучающиеся ППК в 2023году</a:t>
            </a:r>
            <a:endParaRPr lang="ru-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7665E-4D51-5DC9-B66C-B3D62160A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514" y="5430415"/>
            <a:ext cx="4668416" cy="122231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Матвиенко Ирина Александровна учащиеся 10 класса ГБОУ СОШ «ОЦ» </a:t>
            </a:r>
            <a:r>
              <a:rPr lang="ru-RU" dirty="0" err="1"/>
              <a:t>пос.Фрунзенский</a:t>
            </a:r>
            <a:r>
              <a:rPr lang="ru-RU" dirty="0"/>
              <a:t> </a:t>
            </a:r>
            <a:r>
              <a:rPr lang="ru-RU" dirty="0" err="1"/>
              <a:t>м.р</a:t>
            </a:r>
            <a:r>
              <a:rPr lang="ru-RU" dirty="0"/>
              <a:t>. Большеглушицкий, Самарский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5980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DE6BB-1DBD-8C73-1CF0-C0561628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210" y="1419484"/>
            <a:ext cx="4810024" cy="1295724"/>
          </a:xfrm>
        </p:spPr>
        <p:txBody>
          <a:bodyPr/>
          <a:lstStyle/>
          <a:p>
            <a:r>
              <a:rPr lang="ru-RU" dirty="0"/>
              <a:t>«Осенняя зарница»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2C3822-79FE-B485-536C-0712BC2EE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" y="169257"/>
            <a:ext cx="4889614" cy="6519486"/>
          </a:xfrm>
        </p:spPr>
      </p:pic>
    </p:spTree>
    <p:extLst>
      <p:ext uri="{BB962C8B-B14F-4D97-AF65-F5344CB8AC3E}">
        <p14:creationId xmlns:p14="http://schemas.microsoft.com/office/powerpoint/2010/main" val="17778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AD5B2-EC6A-6896-99F2-FD492852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5" y="365125"/>
            <a:ext cx="7773955" cy="110911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Общешкольное мероприятие «День героев России»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0A944A-86B8-CA75-57B6-FEFD08212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17" y="1825625"/>
            <a:ext cx="6998687" cy="4667250"/>
          </a:xfrm>
        </p:spPr>
      </p:pic>
    </p:spTree>
    <p:extLst>
      <p:ext uri="{BB962C8B-B14F-4D97-AF65-F5344CB8AC3E}">
        <p14:creationId xmlns:p14="http://schemas.microsoft.com/office/powerpoint/2010/main" val="227789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8C5B8-CEBF-F250-0BCF-A983AB5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07" y="1203043"/>
            <a:ext cx="4033603" cy="1763479"/>
          </a:xfrm>
        </p:spPr>
        <p:txBody>
          <a:bodyPr>
            <a:normAutofit fontScale="90000"/>
          </a:bodyPr>
          <a:lstStyle/>
          <a:p>
            <a:r>
              <a:rPr lang="ru-RU" dirty="0"/>
              <a:t>Квест игра для учеников 2 класса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AE3299-8524-4604-AB4F-423B00B37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77" y="0"/>
            <a:ext cx="5024798" cy="6699732"/>
          </a:xfrm>
        </p:spPr>
      </p:pic>
    </p:spTree>
    <p:extLst>
      <p:ext uri="{BB962C8B-B14F-4D97-AF65-F5344CB8AC3E}">
        <p14:creationId xmlns:p14="http://schemas.microsoft.com/office/powerpoint/2010/main" val="204620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FC201-5CF7-1DD0-3B66-F39E0255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«Зов Отечества» 14.11-16.11.23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F2A8A5-B761-2950-E486-629C137A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" y="1690688"/>
            <a:ext cx="6006646" cy="452000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533E14-8BDE-0219-7E55-BD5462AB3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026670" cy="45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8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9327-4FFC-F04C-C900-13B64635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63977" cy="2602927"/>
          </a:xfrm>
        </p:spPr>
        <p:txBody>
          <a:bodyPr/>
          <a:lstStyle/>
          <a:p>
            <a:r>
              <a:rPr lang="ru-RU" dirty="0"/>
              <a:t>Игра «Нет ненависти и вражде» с 7 классом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838703-39AD-C8FA-4759-40F2FAFA6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526567"/>
            <a:ext cx="7707737" cy="5780803"/>
          </a:xfrm>
        </p:spPr>
      </p:pic>
    </p:spTree>
    <p:extLst>
      <p:ext uri="{BB962C8B-B14F-4D97-AF65-F5344CB8AC3E}">
        <p14:creationId xmlns:p14="http://schemas.microsoft.com/office/powerpoint/2010/main" val="14394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5856C-356D-8D00-7AA9-548C6D65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647" y="33728"/>
            <a:ext cx="7484706" cy="1325563"/>
          </a:xfrm>
        </p:spPr>
        <p:txBody>
          <a:bodyPr/>
          <a:lstStyle/>
          <a:p>
            <a:r>
              <a:rPr lang="ru-RU" dirty="0"/>
              <a:t>Волонтёрская деятельность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6094A5-8804-6A27-FFF3-92FEF9D6A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29" y="1050929"/>
            <a:ext cx="6631262" cy="5773343"/>
          </a:xfrm>
        </p:spPr>
      </p:pic>
    </p:spTree>
    <p:extLst>
      <p:ext uri="{BB962C8B-B14F-4D97-AF65-F5344CB8AC3E}">
        <p14:creationId xmlns:p14="http://schemas.microsoft.com/office/powerpoint/2010/main" val="388796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D9B81-7BF6-5807-FEFA-F9F749C4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Утренник в детском саду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68C95-FA2E-0D80-29B4-BED9C260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7" y="1796764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EBA21-9E5F-B8B0-3763-821DCCD2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7" y="74990"/>
            <a:ext cx="4680366" cy="62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8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Мероприятий, в которых принимали участие, обучающиеся ППК в 2023году</vt:lpstr>
      <vt:lpstr>«Осенняя зарница»</vt:lpstr>
      <vt:lpstr>Общешкольное мероприятие «День героев России»</vt:lpstr>
      <vt:lpstr>Квест игра для учеников 2 класса</vt:lpstr>
      <vt:lpstr>«Зов Отечества» 14.11-16.11.23</vt:lpstr>
      <vt:lpstr>Игра «Нет ненависти и вражде» с 7 классом</vt:lpstr>
      <vt:lpstr>Волонтёрская деятельность</vt:lpstr>
      <vt:lpstr>Утренник в детском саду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Мероприятий, в которых принимали участие, обучающиеся ППК в 2023году</dc:title>
  <dc:creator>Demo 1</dc:creator>
  <cp:lastModifiedBy>Demo 1</cp:lastModifiedBy>
  <cp:revision>1</cp:revision>
  <dcterms:created xsi:type="dcterms:W3CDTF">2024-01-21T13:47:56Z</dcterms:created>
  <dcterms:modified xsi:type="dcterms:W3CDTF">2024-01-21T14:18:56Z</dcterms:modified>
</cp:coreProperties>
</file>