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26" r:id="rId16"/>
    <p:sldId id="327" r:id="rId17"/>
    <p:sldId id="320" r:id="rId18"/>
    <p:sldId id="341" r:id="rId19"/>
    <p:sldId id="34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FF"/>
    <a:srgbClr val="0033CC"/>
    <a:srgbClr val="6699FF"/>
    <a:srgbClr val="CCECFF"/>
    <a:srgbClr val="00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Лист1!$D$10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Лист1!$C$11:$C$13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Лист1!$D$11:$D$13</c:f>
              <c:numCache>
                <c:formatCode>General</c:formatCode>
                <c:ptCount val="3"/>
                <c:pt idx="0">
                  <c:v>4</c:v>
                </c:pt>
                <c:pt idx="1">
                  <c:v>51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Лист1!$E$10</c:f>
              <c:strCache>
                <c:ptCount val="1"/>
                <c:pt idx="0">
                  <c:v>январь</c:v>
                </c:pt>
              </c:strCache>
            </c:strRef>
          </c:tx>
          <c:dLbls>
            <c:showVal val="1"/>
          </c:dLbls>
          <c:cat>
            <c:strRef>
              <c:f>Лист1!$C$11:$C$13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Лист1!$E$11:$E$13</c:f>
              <c:numCache>
                <c:formatCode>General</c:formatCode>
                <c:ptCount val="3"/>
                <c:pt idx="0">
                  <c:v>20</c:v>
                </c:pt>
                <c:pt idx="1">
                  <c:v>63</c:v>
                </c:pt>
                <c:pt idx="2">
                  <c:v>17</c:v>
                </c:pt>
              </c:numCache>
            </c:numRef>
          </c:val>
        </c:ser>
        <c:shape val="cylinder"/>
        <c:axId val="65853696"/>
        <c:axId val="66703744"/>
        <c:axId val="0"/>
      </c:bar3DChart>
      <c:catAx>
        <c:axId val="65853696"/>
        <c:scaling>
          <c:orientation val="minMax"/>
        </c:scaling>
        <c:axPos val="b"/>
        <c:tickLblPos val="nextTo"/>
        <c:crossAx val="66703744"/>
        <c:crosses val="autoZero"/>
        <c:auto val="1"/>
        <c:lblAlgn val="ctr"/>
        <c:lblOffset val="100"/>
      </c:catAx>
      <c:valAx>
        <c:axId val="66703744"/>
        <c:scaling>
          <c:orientation val="minMax"/>
        </c:scaling>
        <c:axPos val="l"/>
        <c:majorGridlines/>
        <c:numFmt formatCode="General" sourceLinked="1"/>
        <c:tickLblPos val="nextTo"/>
        <c:crossAx val="658536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63BF1-B47D-4578-8C86-B5772188B63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4C68E-7602-4ACF-ADE2-79872507199C}">
      <dgm:prSet phldrT="[Текст]"/>
      <dgm:spPr/>
      <dgm:t>
        <a:bodyPr/>
        <a:lstStyle/>
        <a:p>
          <a:r>
            <a:rPr lang="ru-RU" dirty="0" smtClean="0"/>
            <a:t>Работа с педагогами</a:t>
          </a:r>
          <a:endParaRPr lang="ru-RU" dirty="0"/>
        </a:p>
      </dgm:t>
    </dgm:pt>
    <dgm:pt modelId="{5398C126-01D5-4B1D-BA93-376C4B4E3EBC}" type="parTrans" cxnId="{DCFEA48B-48B7-434C-9F37-7B4E1CBFE595}">
      <dgm:prSet/>
      <dgm:spPr/>
      <dgm:t>
        <a:bodyPr/>
        <a:lstStyle/>
        <a:p>
          <a:endParaRPr lang="ru-RU"/>
        </a:p>
      </dgm:t>
    </dgm:pt>
    <dgm:pt modelId="{E8662686-C5DF-48A1-8CF9-FA638C2AEC19}" type="sibTrans" cxnId="{DCFEA48B-48B7-434C-9F37-7B4E1CBFE595}">
      <dgm:prSet/>
      <dgm:spPr/>
      <dgm:t>
        <a:bodyPr/>
        <a:lstStyle/>
        <a:p>
          <a:endParaRPr lang="ru-RU"/>
        </a:p>
      </dgm:t>
    </dgm:pt>
    <dgm:pt modelId="{F26E660D-E7E7-48AF-B103-208EA590918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Анкетирование,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опрос</a:t>
          </a:r>
        </a:p>
      </dgm:t>
    </dgm:pt>
    <dgm:pt modelId="{B2F1A85A-C860-48D1-97DE-D16929B3C9CF}" type="parTrans" cxnId="{5C7C7195-29E6-4326-A702-09A00BD66FAA}">
      <dgm:prSet/>
      <dgm:spPr/>
      <dgm:t>
        <a:bodyPr/>
        <a:lstStyle/>
        <a:p>
          <a:endParaRPr lang="ru-RU"/>
        </a:p>
      </dgm:t>
    </dgm:pt>
    <dgm:pt modelId="{BB45FF02-3B83-425E-9B2F-A21CFF0F68CE}" type="sibTrans" cxnId="{5C7C7195-29E6-4326-A702-09A00BD66FAA}">
      <dgm:prSet/>
      <dgm:spPr/>
      <dgm:t>
        <a:bodyPr/>
        <a:lstStyle/>
        <a:p>
          <a:endParaRPr lang="ru-RU"/>
        </a:p>
      </dgm:t>
    </dgm:pt>
    <dgm:pt modelId="{542C1665-BF3F-4D8E-AA65-FC4AE89A229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Консультации,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семинары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056FF8B-2FAF-4F32-B26C-C22AEBF51AE0}" type="parTrans" cxnId="{3EC1A197-995B-4CB9-AC3D-E2D5D982C4A4}">
      <dgm:prSet/>
      <dgm:spPr/>
      <dgm:t>
        <a:bodyPr/>
        <a:lstStyle/>
        <a:p>
          <a:endParaRPr lang="ru-RU"/>
        </a:p>
      </dgm:t>
    </dgm:pt>
    <dgm:pt modelId="{C3477E87-820B-4394-AF05-C5FE2CFD7096}" type="sibTrans" cxnId="{3EC1A197-995B-4CB9-AC3D-E2D5D982C4A4}">
      <dgm:prSet/>
      <dgm:spPr/>
      <dgm:t>
        <a:bodyPr/>
        <a:lstStyle/>
        <a:p>
          <a:endParaRPr lang="ru-RU"/>
        </a:p>
      </dgm:t>
    </dgm:pt>
    <dgm:pt modelId="{A47F153B-92C3-48A5-A254-8F959525D130}">
      <dgm:prSet phldrT="[Текст]"/>
      <dgm:spPr/>
      <dgm:t>
        <a:bodyPr/>
        <a:lstStyle/>
        <a:p>
          <a:r>
            <a:rPr lang="ru-RU" dirty="0" smtClean="0"/>
            <a:t>Работа с детьми</a:t>
          </a:r>
          <a:endParaRPr lang="ru-RU" dirty="0"/>
        </a:p>
      </dgm:t>
    </dgm:pt>
    <dgm:pt modelId="{4EABF3DA-B269-4EC7-B0B7-3743A032BF10}" type="parTrans" cxnId="{59B572E4-9912-41B4-9F73-F2C4904F6691}">
      <dgm:prSet/>
      <dgm:spPr/>
      <dgm:t>
        <a:bodyPr/>
        <a:lstStyle/>
        <a:p>
          <a:endParaRPr lang="ru-RU"/>
        </a:p>
      </dgm:t>
    </dgm:pt>
    <dgm:pt modelId="{850600A0-D790-414C-86AB-417940714FA5}" type="sibTrans" cxnId="{59B572E4-9912-41B4-9F73-F2C4904F6691}">
      <dgm:prSet/>
      <dgm:spPr/>
      <dgm:t>
        <a:bodyPr/>
        <a:lstStyle/>
        <a:p>
          <a:endParaRPr lang="ru-RU"/>
        </a:p>
      </dgm:t>
    </dgm:pt>
    <dgm:pt modelId="{65267D71-A7C7-4F0C-9B0D-4B0E84AF0293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Режиссёрские  игры</a:t>
          </a:r>
        </a:p>
      </dgm:t>
    </dgm:pt>
    <dgm:pt modelId="{1E1103D5-19E1-4057-818B-AAC593BCE72F}" type="parTrans" cxnId="{9F46B8F8-D70A-485F-BC9C-373BF52F9CD7}">
      <dgm:prSet/>
      <dgm:spPr/>
      <dgm:t>
        <a:bodyPr/>
        <a:lstStyle/>
        <a:p>
          <a:endParaRPr lang="ru-RU"/>
        </a:p>
      </dgm:t>
    </dgm:pt>
    <dgm:pt modelId="{56020BFB-FBD6-419E-86DC-1007E32691FE}" type="sibTrans" cxnId="{9F46B8F8-D70A-485F-BC9C-373BF52F9CD7}">
      <dgm:prSet/>
      <dgm:spPr/>
      <dgm:t>
        <a:bodyPr/>
        <a:lstStyle/>
        <a:p>
          <a:endParaRPr lang="ru-RU"/>
        </a:p>
      </dgm:t>
    </dgm:pt>
    <dgm:pt modelId="{638B3ED6-E61A-4B4B-88CA-71A0FD65C0F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Драматизация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D75341D-46D4-4104-AA77-A56F315859A9}" type="parTrans" cxnId="{DE8C5D1D-E7A0-4648-BC84-B4087CBE78BE}">
      <dgm:prSet/>
      <dgm:spPr/>
      <dgm:t>
        <a:bodyPr/>
        <a:lstStyle/>
        <a:p>
          <a:endParaRPr lang="ru-RU"/>
        </a:p>
      </dgm:t>
    </dgm:pt>
    <dgm:pt modelId="{076A8C4C-A35B-446E-B884-9E9A2E8BBAEF}" type="sibTrans" cxnId="{DE8C5D1D-E7A0-4648-BC84-B4087CBE78BE}">
      <dgm:prSet/>
      <dgm:spPr/>
      <dgm:t>
        <a:bodyPr/>
        <a:lstStyle/>
        <a:p>
          <a:endParaRPr lang="ru-RU"/>
        </a:p>
      </dgm:t>
    </dgm:pt>
    <dgm:pt modelId="{A2F32BC7-B680-490D-9465-6FD5309FDD0D}">
      <dgm:prSet/>
      <dgm:spPr/>
      <dgm:t>
        <a:bodyPr/>
        <a:lstStyle/>
        <a:p>
          <a:r>
            <a:rPr lang="ru-RU" b="1" dirty="0" smtClean="0"/>
            <a:t>Работа с родителями</a:t>
          </a:r>
          <a:endParaRPr lang="ru-RU" b="1" dirty="0"/>
        </a:p>
      </dgm:t>
    </dgm:pt>
    <dgm:pt modelId="{A336CA9E-0B8F-448A-8C21-DB77D0FF87AE}" type="parTrans" cxnId="{798834FB-2E90-414F-9D72-7342F2CD575D}">
      <dgm:prSet/>
      <dgm:spPr/>
      <dgm:t>
        <a:bodyPr/>
        <a:lstStyle/>
        <a:p>
          <a:endParaRPr lang="ru-RU"/>
        </a:p>
      </dgm:t>
    </dgm:pt>
    <dgm:pt modelId="{668B79A4-22FB-48BA-A14D-5FD4BB1FFE8E}" type="sibTrans" cxnId="{798834FB-2E90-414F-9D72-7342F2CD575D}">
      <dgm:prSet/>
      <dgm:spPr/>
      <dgm:t>
        <a:bodyPr/>
        <a:lstStyle/>
        <a:p>
          <a:endParaRPr lang="ru-RU"/>
        </a:p>
      </dgm:t>
    </dgm:pt>
    <dgm:pt modelId="{1ADB23F5-8103-4C2F-B9BD-9917CF3D36B7}">
      <dgm:prSet custT="1"/>
      <dgm:spPr/>
      <dgm:t>
        <a:bodyPr/>
        <a:lstStyle/>
        <a:p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Уроки актёрского мастерства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». 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BA01EB4F-CBA9-430B-A69C-0C31660FF123}" type="parTrans" cxnId="{D1BD19D9-F230-496A-83D9-45AA5794594D}">
      <dgm:prSet/>
      <dgm:spPr/>
      <dgm:t>
        <a:bodyPr/>
        <a:lstStyle/>
        <a:p>
          <a:endParaRPr lang="ru-RU"/>
        </a:p>
      </dgm:t>
    </dgm:pt>
    <dgm:pt modelId="{3E0D8E68-ECA5-460E-81BA-62E9A4E2D8A0}" type="sibTrans" cxnId="{D1BD19D9-F230-496A-83D9-45AA5794594D}">
      <dgm:prSet/>
      <dgm:spPr/>
      <dgm:t>
        <a:bodyPr/>
        <a:lstStyle/>
        <a:p>
          <a:endParaRPr lang="ru-RU"/>
        </a:p>
      </dgm:t>
    </dgm:pt>
    <dgm:pt modelId="{8FE41129-9CA0-4AEE-9369-3B00B16C7C62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Анкетирование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BBF1421-A5EA-4A88-9BD5-CA77C6FD61DC}" type="parTrans" cxnId="{AE959D3E-ED32-4277-9186-170D28D54F64}">
      <dgm:prSet/>
      <dgm:spPr/>
      <dgm:t>
        <a:bodyPr/>
        <a:lstStyle/>
        <a:p>
          <a:endParaRPr lang="ru-RU"/>
        </a:p>
      </dgm:t>
    </dgm:pt>
    <dgm:pt modelId="{C33D8125-19A3-4A5E-8856-208DE0586F88}" type="sibTrans" cxnId="{AE959D3E-ED32-4277-9186-170D28D54F64}">
      <dgm:prSet/>
      <dgm:spPr/>
      <dgm:t>
        <a:bodyPr/>
        <a:lstStyle/>
        <a:p>
          <a:endParaRPr lang="ru-RU"/>
        </a:p>
      </dgm:t>
    </dgm:pt>
    <dgm:pt modelId="{C98DB388-8A5A-401B-8CC2-EF80FABD01A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8801D6E-2317-4969-8510-A958812E4869}" type="parTrans" cxnId="{C5DBDA9D-840B-4D0F-9B49-1B7D12AE0ABB}">
      <dgm:prSet/>
      <dgm:spPr/>
      <dgm:t>
        <a:bodyPr/>
        <a:lstStyle/>
        <a:p>
          <a:endParaRPr lang="ru-RU"/>
        </a:p>
      </dgm:t>
    </dgm:pt>
    <dgm:pt modelId="{0412E24A-B06B-4849-ACC7-686D4AED941C}" type="sibTrans" cxnId="{C5DBDA9D-840B-4D0F-9B49-1B7D12AE0ABB}">
      <dgm:prSet/>
      <dgm:spPr/>
      <dgm:t>
        <a:bodyPr/>
        <a:lstStyle/>
        <a:p>
          <a:endParaRPr lang="ru-RU"/>
        </a:p>
      </dgm:t>
    </dgm:pt>
    <dgm:pt modelId="{A6EFE45A-1DF2-4A17-B617-17DE646530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Открытые просмотры занятий.</a:t>
          </a:r>
        </a:p>
        <a:p>
          <a:endParaRPr lang="ru-RU" sz="500" dirty="0"/>
        </a:p>
      </dgm:t>
    </dgm:pt>
    <dgm:pt modelId="{5E583F3C-7226-4F3C-A982-2D011E545669}" type="parTrans" cxnId="{F0F23369-097F-462A-AF73-6CF954758212}">
      <dgm:prSet/>
      <dgm:spPr/>
      <dgm:t>
        <a:bodyPr/>
        <a:lstStyle/>
        <a:p>
          <a:endParaRPr lang="ru-RU"/>
        </a:p>
      </dgm:t>
    </dgm:pt>
    <dgm:pt modelId="{2C39D112-7163-437F-81E2-1F2875DD8C01}" type="sibTrans" cxnId="{F0F23369-097F-462A-AF73-6CF954758212}">
      <dgm:prSet/>
      <dgm:spPr/>
      <dgm:t>
        <a:bodyPr/>
        <a:lstStyle/>
        <a:p>
          <a:endParaRPr lang="ru-RU"/>
        </a:p>
      </dgm:t>
    </dgm:pt>
    <dgm:pt modelId="{135F0CAD-3573-41FD-9B19-CE8287F9BE7A}">
      <dgm:prSet custT="1"/>
      <dgm:spPr/>
      <dgm:t>
        <a:bodyPr/>
        <a:lstStyle/>
        <a:p>
          <a:pPr marL="0" marR="0" indent="0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Педагогический совет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4B3D062-91D7-46FB-8157-7EE87689DD5A}" type="parTrans" cxnId="{087D28C0-8494-4ED2-9D1A-FAA4BE6BDF79}">
      <dgm:prSet/>
      <dgm:spPr/>
      <dgm:t>
        <a:bodyPr/>
        <a:lstStyle/>
        <a:p>
          <a:endParaRPr lang="ru-RU"/>
        </a:p>
      </dgm:t>
    </dgm:pt>
    <dgm:pt modelId="{94128AD3-48B1-41A2-84CE-5BB9A6D96D85}" type="sibTrans" cxnId="{087D28C0-8494-4ED2-9D1A-FAA4BE6BDF79}">
      <dgm:prSet/>
      <dgm:spPr/>
      <dgm:t>
        <a:bodyPr/>
        <a:lstStyle/>
        <a:p>
          <a:endParaRPr lang="ru-RU"/>
        </a:p>
      </dgm:t>
    </dgm:pt>
    <dgm:pt modelId="{F4CD7F1E-3344-4C4B-B183-9BEF953977BE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кружок «Театральный»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84614EC-8349-45AE-86EF-7E9944A2A960}" type="parTrans" cxnId="{07D2554F-85DC-4BF4-B6D6-3D03BFC4ADD2}">
      <dgm:prSet/>
      <dgm:spPr/>
      <dgm:t>
        <a:bodyPr/>
        <a:lstStyle/>
        <a:p>
          <a:endParaRPr lang="ru-RU"/>
        </a:p>
      </dgm:t>
    </dgm:pt>
    <dgm:pt modelId="{CBFCE89D-04F5-4796-922B-A943293FC0E4}" type="sibTrans" cxnId="{07D2554F-85DC-4BF4-B6D6-3D03BFC4ADD2}">
      <dgm:prSet/>
      <dgm:spPr/>
      <dgm:t>
        <a:bodyPr/>
        <a:lstStyle/>
        <a:p>
          <a:endParaRPr lang="ru-RU"/>
        </a:p>
      </dgm:t>
    </dgm:pt>
    <dgm:pt modelId="{B814F737-FB9B-411A-B092-20372346FCF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Виртуальная экскурсия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516635E-3054-4F37-B27B-7A3261AD684F}" type="parTrans" cxnId="{214AE4A2-74C9-4E45-8EF3-B1C0523F2505}">
      <dgm:prSet/>
      <dgm:spPr/>
      <dgm:t>
        <a:bodyPr/>
        <a:lstStyle/>
        <a:p>
          <a:endParaRPr lang="ru-RU"/>
        </a:p>
      </dgm:t>
    </dgm:pt>
    <dgm:pt modelId="{77BF4E18-3C4D-4631-8608-F93D683CC99D}" type="sibTrans" cxnId="{214AE4A2-74C9-4E45-8EF3-B1C0523F2505}">
      <dgm:prSet/>
      <dgm:spPr/>
      <dgm:t>
        <a:bodyPr/>
        <a:lstStyle/>
        <a:p>
          <a:endParaRPr lang="ru-RU"/>
        </a:p>
      </dgm:t>
    </dgm:pt>
    <dgm:pt modelId="{6CA453CA-CB37-4C1D-A806-4001A5E8755C}">
      <dgm:prSet custT="1"/>
      <dgm:spPr/>
      <dgm:t>
        <a:bodyPr/>
        <a:lstStyle/>
        <a:p>
          <a:pPr algn="ctr"/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Разыгрывании  бытовых и сказочных ситуаций </a:t>
          </a:r>
          <a:endParaRPr lang="ru-RU" sz="1200" b="0" dirty="0">
            <a:latin typeface="Times New Roman" pitchFamily="18" charset="0"/>
            <a:cs typeface="Times New Roman" pitchFamily="18" charset="0"/>
          </a:endParaRPr>
        </a:p>
      </dgm:t>
    </dgm:pt>
    <dgm:pt modelId="{662D9186-7ED8-4073-A3BC-494149CA4C25}" type="parTrans" cxnId="{FB56D29C-0CB0-456E-BC56-FE76B0209DD0}">
      <dgm:prSet/>
      <dgm:spPr/>
      <dgm:t>
        <a:bodyPr/>
        <a:lstStyle/>
        <a:p>
          <a:endParaRPr lang="ru-RU"/>
        </a:p>
      </dgm:t>
    </dgm:pt>
    <dgm:pt modelId="{AC479C75-F00E-43D2-9937-ABFEC0FE49DF}" type="sibTrans" cxnId="{FB56D29C-0CB0-456E-BC56-FE76B0209DD0}">
      <dgm:prSet/>
      <dgm:spPr/>
      <dgm:t>
        <a:bodyPr/>
        <a:lstStyle/>
        <a:p>
          <a:endParaRPr lang="ru-RU"/>
        </a:p>
      </dgm:t>
    </dgm:pt>
    <dgm:pt modelId="{D5D21683-1180-4BCB-8491-3AE8B1E9F9CC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Праздники и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развлечения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C5EE2D7-AC8A-4436-804F-AE3983A6C5AB}" type="parTrans" cxnId="{ECB7D3E1-25E0-4AD8-8892-471B155B0EBC}">
      <dgm:prSet/>
      <dgm:spPr/>
      <dgm:t>
        <a:bodyPr/>
        <a:lstStyle/>
        <a:p>
          <a:endParaRPr lang="ru-RU"/>
        </a:p>
      </dgm:t>
    </dgm:pt>
    <dgm:pt modelId="{9D05A214-8ACB-405C-BF06-D9DA2622DDB3}" type="sibTrans" cxnId="{ECB7D3E1-25E0-4AD8-8892-471B155B0EBC}">
      <dgm:prSet/>
      <dgm:spPr/>
      <dgm:t>
        <a:bodyPr/>
        <a:lstStyle/>
        <a:p>
          <a:endParaRPr lang="ru-RU"/>
        </a:p>
      </dgm:t>
    </dgm:pt>
    <dgm:pt modelId="{D282DDE0-1523-43F8-BB8D-5DC082F1536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Мастер-класс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E2A802-BDC2-4D34-AC12-326E02C992B8}" type="parTrans" cxnId="{CC75BB95-9104-4D0B-9093-D06A53BBB5FA}">
      <dgm:prSet/>
      <dgm:spPr/>
      <dgm:t>
        <a:bodyPr/>
        <a:lstStyle/>
        <a:p>
          <a:endParaRPr lang="ru-RU"/>
        </a:p>
      </dgm:t>
    </dgm:pt>
    <dgm:pt modelId="{851B648C-5399-4B80-96BB-DDDD4BAE94F8}" type="sibTrans" cxnId="{CC75BB95-9104-4D0B-9093-D06A53BBB5FA}">
      <dgm:prSet/>
      <dgm:spPr/>
      <dgm:t>
        <a:bodyPr/>
        <a:lstStyle/>
        <a:p>
          <a:endParaRPr lang="ru-RU"/>
        </a:p>
      </dgm:t>
    </dgm:pt>
    <dgm:pt modelId="{DF17E2B9-4462-439C-929F-BDD29805C247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Консультации,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рекомендации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DB75FCB-F091-4601-AF62-C3CE326E2E09}" type="parTrans" cxnId="{3A8A3C14-E73A-4681-9FBF-74A0B5EEB5F4}">
      <dgm:prSet/>
      <dgm:spPr/>
      <dgm:t>
        <a:bodyPr/>
        <a:lstStyle/>
        <a:p>
          <a:endParaRPr lang="ru-RU"/>
        </a:p>
      </dgm:t>
    </dgm:pt>
    <dgm:pt modelId="{7D45C7E8-3F83-489E-B572-66A276E8B2EA}" type="sibTrans" cxnId="{3A8A3C14-E73A-4681-9FBF-74A0B5EEB5F4}">
      <dgm:prSet/>
      <dgm:spPr/>
      <dgm:t>
        <a:bodyPr/>
        <a:lstStyle/>
        <a:p>
          <a:endParaRPr lang="ru-RU"/>
        </a:p>
      </dgm:t>
    </dgm:pt>
    <dgm:pt modelId="{D35DD7AE-A24E-43D5-B5F2-37DB1157856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Родительское собрание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E97ADFA-4272-4299-9384-7CDA5ABF2F54}" type="parTrans" cxnId="{AE6470BE-BD5C-4123-9031-201732A667D5}">
      <dgm:prSet/>
      <dgm:spPr/>
      <dgm:t>
        <a:bodyPr/>
        <a:lstStyle/>
        <a:p>
          <a:endParaRPr lang="ru-RU"/>
        </a:p>
      </dgm:t>
    </dgm:pt>
    <dgm:pt modelId="{47101A8A-6E8C-48A7-9347-E1ADB31A0A20}" type="sibTrans" cxnId="{AE6470BE-BD5C-4123-9031-201732A667D5}">
      <dgm:prSet/>
      <dgm:spPr/>
      <dgm:t>
        <a:bodyPr/>
        <a:lstStyle/>
        <a:p>
          <a:endParaRPr lang="ru-RU"/>
        </a:p>
      </dgm:t>
    </dgm:pt>
    <dgm:pt modelId="{3A2E390C-BC3A-4F73-9FD8-7E6C90DD1EA0}" type="pres">
      <dgm:prSet presAssocID="{D6763BF1-B47D-4578-8C86-B5772188B6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9DABE2-4284-408C-85D9-F8AF6836EB35}" type="pres">
      <dgm:prSet presAssocID="{4E34C68E-7602-4ACF-ADE2-79872507199C}" presName="root" presStyleCnt="0"/>
      <dgm:spPr/>
    </dgm:pt>
    <dgm:pt modelId="{8819EB7B-A557-4E41-9DC5-19D383CDB29D}" type="pres">
      <dgm:prSet presAssocID="{4E34C68E-7602-4ACF-ADE2-79872507199C}" presName="rootComposite" presStyleCnt="0"/>
      <dgm:spPr/>
    </dgm:pt>
    <dgm:pt modelId="{10275C0F-A610-4792-9DBC-4D7AE3E1AD97}" type="pres">
      <dgm:prSet presAssocID="{4E34C68E-7602-4ACF-ADE2-79872507199C}" presName="rootText" presStyleLbl="node1" presStyleIdx="0" presStyleCnt="3" custScaleX="270707" custLinFactNeighborX="-31272" custLinFactNeighborY="-7909"/>
      <dgm:spPr/>
      <dgm:t>
        <a:bodyPr/>
        <a:lstStyle/>
        <a:p>
          <a:endParaRPr lang="ru-RU"/>
        </a:p>
      </dgm:t>
    </dgm:pt>
    <dgm:pt modelId="{8D96281C-B60E-4C91-A645-4B6551203771}" type="pres">
      <dgm:prSet presAssocID="{4E34C68E-7602-4ACF-ADE2-79872507199C}" presName="rootConnector" presStyleLbl="node1" presStyleIdx="0" presStyleCnt="3"/>
      <dgm:spPr/>
      <dgm:t>
        <a:bodyPr/>
        <a:lstStyle/>
        <a:p>
          <a:endParaRPr lang="ru-RU"/>
        </a:p>
      </dgm:t>
    </dgm:pt>
    <dgm:pt modelId="{F761F5C5-5E9A-4777-9E8A-C242B7F66706}" type="pres">
      <dgm:prSet presAssocID="{4E34C68E-7602-4ACF-ADE2-79872507199C}" presName="childShape" presStyleCnt="0"/>
      <dgm:spPr/>
    </dgm:pt>
    <dgm:pt modelId="{E1EECC8B-C71E-4D30-B86B-F46428E46936}" type="pres">
      <dgm:prSet presAssocID="{B2F1A85A-C860-48D1-97DE-D16929B3C9CF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46EC95A5-CAE2-42BC-8583-82E094045F56}" type="pres">
      <dgm:prSet presAssocID="{F26E660D-E7E7-48AF-B103-208EA5909182}" presName="childText" presStyleLbl="bgAcc1" presStyleIdx="0" presStyleCnt="16" custScaleX="259768" custScaleY="175783" custLinFactNeighborX="-36441" custLinFactNeighborY="-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AD4D6-5678-485B-9EF2-117568A746B0}" type="pres">
      <dgm:prSet presAssocID="{3056FF8B-2FAF-4F32-B26C-C22AEBF51AE0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3B79FCBD-03E7-44D3-9BEA-36495E31B9B1}" type="pres">
      <dgm:prSet presAssocID="{542C1665-BF3F-4D8E-AA65-FC4AE89A229A}" presName="childText" presStyleLbl="bgAcc1" presStyleIdx="1" presStyleCnt="16" custScaleX="259768" custScaleY="245313" custLinFactNeighborX="-36441" custLinFactNeighborY="-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FE7DD-7B85-45FF-9D63-53DADB69732F}" type="pres">
      <dgm:prSet presAssocID="{18801D6E-2317-4969-8510-A958812E4869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09DB137E-5C31-4E87-9424-AA54E85953BE}" type="pres">
      <dgm:prSet presAssocID="{C98DB388-8A5A-401B-8CC2-EF80FABD01A6}" presName="childText" presStyleLbl="bgAcc1" presStyleIdx="2" presStyleCnt="16" custScaleX="245125" custScaleY="153122" custLinFactNeighborX="-32970" custLinFactNeighborY="1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72F88-AD2E-4DB0-97BD-194622F35005}" type="pres">
      <dgm:prSet presAssocID="{5E583F3C-7226-4F3C-A982-2D011E545669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577FF7AF-A2C9-4141-BE53-5684506B0B70}" type="pres">
      <dgm:prSet presAssocID="{A6EFE45A-1DF2-4A17-B617-17DE64653072}" presName="childText" presStyleLbl="bgAcc1" presStyleIdx="3" presStyleCnt="16" custScaleX="245125" custScaleY="170901" custLinFactNeighborX="-34662" custLinFactNeighborY="17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10357-5D2C-4227-907C-603E70F39CFD}" type="pres">
      <dgm:prSet presAssocID="{C4B3D062-91D7-46FB-8157-7EE87689DD5A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1AB438B9-6EF2-4876-9595-F0F0F390418A}" type="pres">
      <dgm:prSet presAssocID="{135F0CAD-3573-41FD-9B19-CE8287F9BE7A}" presName="childText" presStyleLbl="bgAcc1" presStyleIdx="4" presStyleCnt="16" custScaleX="241014" custScaleY="226688" custLinFactNeighborX="-22585" custLinFactNeighborY="1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1432-3A32-40EB-B8FE-CA3A5C5613A2}" type="pres">
      <dgm:prSet presAssocID="{A47F153B-92C3-48A5-A254-8F959525D130}" presName="root" presStyleCnt="0"/>
      <dgm:spPr/>
    </dgm:pt>
    <dgm:pt modelId="{C979EED6-9F07-4D2A-BC4D-9473B4FDEBEE}" type="pres">
      <dgm:prSet presAssocID="{A47F153B-92C3-48A5-A254-8F959525D130}" presName="rootComposite" presStyleCnt="0"/>
      <dgm:spPr/>
    </dgm:pt>
    <dgm:pt modelId="{F1FECCE4-1A5A-4072-ACAE-C8E59BE5447F}" type="pres">
      <dgm:prSet presAssocID="{A47F153B-92C3-48A5-A254-8F959525D130}" presName="rootText" presStyleLbl="node1" presStyleIdx="1" presStyleCnt="3" custScaleX="287567" custLinFactNeighborX="-29537" custLinFactNeighborY="-8207"/>
      <dgm:spPr/>
      <dgm:t>
        <a:bodyPr/>
        <a:lstStyle/>
        <a:p>
          <a:endParaRPr lang="ru-RU"/>
        </a:p>
      </dgm:t>
    </dgm:pt>
    <dgm:pt modelId="{E7179933-3705-4C83-A99B-F515D0F43652}" type="pres">
      <dgm:prSet presAssocID="{A47F153B-92C3-48A5-A254-8F959525D1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1E6427EA-CA52-41AD-A5D5-145DC1EAE166}" type="pres">
      <dgm:prSet presAssocID="{A47F153B-92C3-48A5-A254-8F959525D130}" presName="childShape" presStyleCnt="0"/>
      <dgm:spPr/>
    </dgm:pt>
    <dgm:pt modelId="{477EBD2C-2445-43E1-AE79-8D0CE77FAB9F}" type="pres">
      <dgm:prSet presAssocID="{1E1103D5-19E1-4057-818B-AAC593BCE72F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945D755E-BC9D-4061-AEB3-FD7102735897}" type="pres">
      <dgm:prSet presAssocID="{65267D71-A7C7-4F0C-9B0D-4B0E84AF0293}" presName="childText" presStyleLbl="bgAcc1" presStyleIdx="5" presStyleCnt="16" custScaleX="334470" custScaleY="19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3081-C242-42EE-AD9D-DCDDE02C492E}" type="pres">
      <dgm:prSet presAssocID="{0D75341D-46D4-4104-AA77-A56F315859A9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27843334-D435-4256-8877-AD2A100F77CC}" type="pres">
      <dgm:prSet presAssocID="{638B3ED6-E61A-4B4B-88CA-71A0FD65C0F6}" presName="childText" presStyleLbl="bgAcc1" presStyleIdx="6" presStyleCnt="16" custScaleX="334471" custScaleY="15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1DFA3-DEB1-49CF-AE5C-A7CC5C42639A}" type="pres">
      <dgm:prSet presAssocID="{BA01EB4F-CBA9-430B-A69C-0C31660FF123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9CEF4A57-AC3B-49ED-92CF-2599B94F31CD}" type="pres">
      <dgm:prSet presAssocID="{1ADB23F5-8103-4C2F-B9BD-9917CF3D36B7}" presName="childText" presStyleLbl="bgAcc1" presStyleIdx="7" presStyleCnt="16" custScaleX="334470" custScaleY="14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3C103-DABB-4CF9-A5E4-8A778F641C43}" type="pres">
      <dgm:prSet presAssocID="{662D9186-7ED8-4073-A3BC-494149CA4C25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B87B103D-8F42-4B94-9ADF-F49F64CA426E}" type="pres">
      <dgm:prSet presAssocID="{6CA453CA-CB37-4C1D-A806-4001A5E8755C}" presName="childText" presStyleLbl="bgAcc1" presStyleIdx="8" presStyleCnt="16" custScaleX="334471" custScaleY="15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9EDF5-F438-47A5-809A-61FB6EBA048A}" type="pres">
      <dgm:prSet presAssocID="{D516635E-3054-4F37-B27B-7A3261AD684F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76E3FBE2-3D5A-4811-AC66-FDCC92085276}" type="pres">
      <dgm:prSet presAssocID="{B814F737-FB9B-411A-B092-20372346FCF3}" presName="childText" presStyleLbl="bgAcc1" presStyleIdx="9" presStyleCnt="16" custScaleX="364360" custScaleY="14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1529-6D20-4220-8012-E6FE585D4C55}" type="pres">
      <dgm:prSet presAssocID="{D84614EC-8349-45AE-86EF-7E9944A2A960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46020458-6A84-4F36-BB24-D9C9F6D56A47}" type="pres">
      <dgm:prSet presAssocID="{F4CD7F1E-3344-4C4B-B183-9BEF953977BE}" presName="childText" presStyleLbl="bgAcc1" presStyleIdx="10" presStyleCnt="16" custScaleX="364360" custScaleY="155452" custLinFactNeighborX="11974" custLinFactNeighborY="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629D6-23EA-4F08-95BF-CB95FC6CED2C}" type="pres">
      <dgm:prSet presAssocID="{A2F32BC7-B680-490D-9465-6FD5309FDD0D}" presName="root" presStyleCnt="0"/>
      <dgm:spPr/>
    </dgm:pt>
    <dgm:pt modelId="{70E125BE-F2F2-45E3-A81F-1BC2614F766A}" type="pres">
      <dgm:prSet presAssocID="{A2F32BC7-B680-490D-9465-6FD5309FDD0D}" presName="rootComposite" presStyleCnt="0"/>
      <dgm:spPr/>
    </dgm:pt>
    <dgm:pt modelId="{A95F4C20-679F-4776-8301-3B2ECFE9C14E}" type="pres">
      <dgm:prSet presAssocID="{A2F32BC7-B680-490D-9465-6FD5309FDD0D}" presName="rootText" presStyleLbl="node1" presStyleIdx="2" presStyleCnt="3" custScaleX="346807" custLinFactNeighborX="44685" custLinFactNeighborY="11143"/>
      <dgm:spPr/>
      <dgm:t>
        <a:bodyPr/>
        <a:lstStyle/>
        <a:p>
          <a:endParaRPr lang="ru-RU"/>
        </a:p>
      </dgm:t>
    </dgm:pt>
    <dgm:pt modelId="{C0F1C98C-6B71-4DC8-B3E8-7E249FC8C4BA}" type="pres">
      <dgm:prSet presAssocID="{A2F32BC7-B680-490D-9465-6FD5309FDD0D}" presName="rootConnector" presStyleLbl="node1" presStyleIdx="2" presStyleCnt="3"/>
      <dgm:spPr/>
      <dgm:t>
        <a:bodyPr/>
        <a:lstStyle/>
        <a:p>
          <a:endParaRPr lang="ru-RU"/>
        </a:p>
      </dgm:t>
    </dgm:pt>
    <dgm:pt modelId="{EFFB919D-2317-490E-AF02-68E0ADA47748}" type="pres">
      <dgm:prSet presAssocID="{A2F32BC7-B680-490D-9465-6FD5309FDD0D}" presName="childShape" presStyleCnt="0"/>
      <dgm:spPr/>
    </dgm:pt>
    <dgm:pt modelId="{1C2A0C13-18F9-4798-BB4B-19AC4B09FEDB}" type="pres">
      <dgm:prSet presAssocID="{5BBF1421-A5EA-4A88-9BD5-CA77C6FD61DC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B05EB648-E0E3-4412-9FD5-C70CE7BAE8CF}" type="pres">
      <dgm:prSet presAssocID="{8FE41129-9CA0-4AEE-9369-3B00B16C7C62}" presName="childText" presStyleLbl="bgAcc1" presStyleIdx="11" presStyleCnt="16" custScaleX="283430" custScaleY="158014" custLinFactNeighborX="64910" custLinFactNeighborY="9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33FD5-CA87-4746-99D9-94EF63D03DA3}" type="pres">
      <dgm:prSet presAssocID="{6C5EE2D7-AC8A-4436-804F-AE3983A6C5AB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1AABF9E6-B84B-4D55-BB34-AB530186D25F}" type="pres">
      <dgm:prSet presAssocID="{D5D21683-1180-4BCB-8491-3AE8B1E9F9CC}" presName="childText" presStyleLbl="bgAcc1" presStyleIdx="12" presStyleCnt="16" custScaleX="278459" custScaleY="123492" custLinFactNeighborX="64910" custLinFactNeighborY="1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35998-AADC-4C65-82D0-67D0492F9874}" type="pres">
      <dgm:prSet presAssocID="{4DB75FCB-F091-4601-AF62-C3CE326E2E09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D6CB70A7-0C25-4D22-AEC6-690B52E5DAE2}" type="pres">
      <dgm:prSet presAssocID="{DF17E2B9-4462-439C-929F-BDD29805C247}" presName="childText" presStyleLbl="bgAcc1" presStyleIdx="13" presStyleCnt="16" custScaleX="296998" custScaleY="172969" custLinFactNeighborX="63666" custLinFactNeighborY="2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AA016-7F66-425B-9821-D0FFB9984888}" type="pres">
      <dgm:prSet presAssocID="{DFE2A802-BDC2-4D34-AC12-326E02C992B8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AFD144F9-D93E-4E0C-B5D5-45C1B5F974C6}" type="pres">
      <dgm:prSet presAssocID="{D282DDE0-1523-43F8-BB8D-5DC082F15364}" presName="childText" presStyleLbl="bgAcc1" presStyleIdx="14" presStyleCnt="16" custScaleX="296842" custScaleY="135793" custLinFactNeighborX="51234" custLinFactNeighborY="36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D1171-C1BE-4F25-BB82-B208E248BEDC}" type="pres">
      <dgm:prSet presAssocID="{8E97ADFA-4272-4299-9384-7CDA5ABF2F54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C0AA5E2A-A331-4A7E-9D2F-8B748F80219C}" type="pres">
      <dgm:prSet presAssocID="{D35DD7AE-A24E-43D5-B5F2-37DB11578566}" presName="childText" presStyleLbl="bgAcc1" presStyleIdx="15" presStyleCnt="16" custScaleX="298496" custScaleY="142345" custLinFactNeighborX="51234" custLinFactNeighborY="3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D28C0-8494-4ED2-9D1A-FAA4BE6BDF79}" srcId="{4E34C68E-7602-4ACF-ADE2-79872507199C}" destId="{135F0CAD-3573-41FD-9B19-CE8287F9BE7A}" srcOrd="4" destOrd="0" parTransId="{C4B3D062-91D7-46FB-8157-7EE87689DD5A}" sibTransId="{94128AD3-48B1-41A2-84CE-5BB9A6D96D85}"/>
    <dgm:cxn modelId="{7421353F-AA63-481D-A7DB-A296B0DADA36}" type="presOf" srcId="{C4B3D062-91D7-46FB-8157-7EE87689DD5A}" destId="{6DF10357-5D2C-4227-907C-603E70F39CFD}" srcOrd="0" destOrd="0" presId="urn:microsoft.com/office/officeart/2005/8/layout/hierarchy3"/>
    <dgm:cxn modelId="{C5F2A735-8ECD-4545-9991-4F9BC48D6145}" type="presOf" srcId="{D6763BF1-B47D-4578-8C86-B5772188B631}" destId="{3A2E390C-BC3A-4F73-9FD8-7E6C90DD1EA0}" srcOrd="0" destOrd="0" presId="urn:microsoft.com/office/officeart/2005/8/layout/hierarchy3"/>
    <dgm:cxn modelId="{21A4D535-249F-4EA1-8197-BDCD6E193BB9}" type="presOf" srcId="{DF17E2B9-4462-439C-929F-BDD29805C247}" destId="{D6CB70A7-0C25-4D22-AEC6-690B52E5DAE2}" srcOrd="0" destOrd="0" presId="urn:microsoft.com/office/officeart/2005/8/layout/hierarchy3"/>
    <dgm:cxn modelId="{1BF404B8-5B49-4A37-AEE1-98E491DAC322}" type="presOf" srcId="{A2F32BC7-B680-490D-9465-6FD5309FDD0D}" destId="{C0F1C98C-6B71-4DC8-B3E8-7E249FC8C4BA}" srcOrd="1" destOrd="0" presId="urn:microsoft.com/office/officeart/2005/8/layout/hierarchy3"/>
    <dgm:cxn modelId="{89A739BE-6721-4AA7-91C0-7B253639FF8B}" type="presOf" srcId="{F4CD7F1E-3344-4C4B-B183-9BEF953977BE}" destId="{46020458-6A84-4F36-BB24-D9C9F6D56A47}" srcOrd="0" destOrd="0" presId="urn:microsoft.com/office/officeart/2005/8/layout/hierarchy3"/>
    <dgm:cxn modelId="{6C1A6DDA-C388-47F9-9339-B9D76B5DA73D}" type="presOf" srcId="{1E1103D5-19E1-4057-818B-AAC593BCE72F}" destId="{477EBD2C-2445-43E1-AE79-8D0CE77FAB9F}" srcOrd="0" destOrd="0" presId="urn:microsoft.com/office/officeart/2005/8/layout/hierarchy3"/>
    <dgm:cxn modelId="{2CD799EC-5045-406F-AB8E-E89489205187}" type="presOf" srcId="{D84614EC-8349-45AE-86EF-7E9944A2A960}" destId="{7C151529-6D20-4220-8012-E6FE585D4C55}" srcOrd="0" destOrd="0" presId="urn:microsoft.com/office/officeart/2005/8/layout/hierarchy3"/>
    <dgm:cxn modelId="{08921A6A-731F-43C0-B6EA-1A23B752F8E9}" type="presOf" srcId="{4E34C68E-7602-4ACF-ADE2-79872507199C}" destId="{10275C0F-A610-4792-9DBC-4D7AE3E1AD97}" srcOrd="0" destOrd="0" presId="urn:microsoft.com/office/officeart/2005/8/layout/hierarchy3"/>
    <dgm:cxn modelId="{B3BEFCD8-0309-4119-A475-4C0DC2D27D4A}" type="presOf" srcId="{3056FF8B-2FAF-4F32-B26C-C22AEBF51AE0}" destId="{FB2AD4D6-5678-485B-9EF2-117568A746B0}" srcOrd="0" destOrd="0" presId="urn:microsoft.com/office/officeart/2005/8/layout/hierarchy3"/>
    <dgm:cxn modelId="{6E5A5C55-53C0-411D-80B7-0CA17A1B9C55}" type="presOf" srcId="{B2F1A85A-C860-48D1-97DE-D16929B3C9CF}" destId="{E1EECC8B-C71E-4D30-B86B-F46428E46936}" srcOrd="0" destOrd="0" presId="urn:microsoft.com/office/officeart/2005/8/layout/hierarchy3"/>
    <dgm:cxn modelId="{ECB7D3E1-25E0-4AD8-8892-471B155B0EBC}" srcId="{A2F32BC7-B680-490D-9465-6FD5309FDD0D}" destId="{D5D21683-1180-4BCB-8491-3AE8B1E9F9CC}" srcOrd="1" destOrd="0" parTransId="{6C5EE2D7-AC8A-4436-804F-AE3983A6C5AB}" sibTransId="{9D05A214-8ACB-405C-BF06-D9DA2622DDB3}"/>
    <dgm:cxn modelId="{EAD82020-AF00-4995-BE5F-628C1D8EAA2D}" type="presOf" srcId="{638B3ED6-E61A-4B4B-88CA-71A0FD65C0F6}" destId="{27843334-D435-4256-8877-AD2A100F77CC}" srcOrd="0" destOrd="0" presId="urn:microsoft.com/office/officeart/2005/8/layout/hierarchy3"/>
    <dgm:cxn modelId="{7AB9DE57-29C6-4362-B3A7-2A1883FF01A9}" type="presOf" srcId="{B814F737-FB9B-411A-B092-20372346FCF3}" destId="{76E3FBE2-3D5A-4811-AC66-FDCC92085276}" srcOrd="0" destOrd="0" presId="urn:microsoft.com/office/officeart/2005/8/layout/hierarchy3"/>
    <dgm:cxn modelId="{74E2DE83-6E75-4F2B-964E-98A8F79AEFCA}" type="presOf" srcId="{D282DDE0-1523-43F8-BB8D-5DC082F15364}" destId="{AFD144F9-D93E-4E0C-B5D5-45C1B5F974C6}" srcOrd="0" destOrd="0" presId="urn:microsoft.com/office/officeart/2005/8/layout/hierarchy3"/>
    <dgm:cxn modelId="{3A8A3C14-E73A-4681-9FBF-74A0B5EEB5F4}" srcId="{A2F32BC7-B680-490D-9465-6FD5309FDD0D}" destId="{DF17E2B9-4462-439C-929F-BDD29805C247}" srcOrd="2" destOrd="0" parTransId="{4DB75FCB-F091-4601-AF62-C3CE326E2E09}" sibTransId="{7D45C7E8-3F83-489E-B572-66A276E8B2EA}"/>
    <dgm:cxn modelId="{007D17D9-A0D0-4207-8BCB-E06450439E2F}" type="presOf" srcId="{F26E660D-E7E7-48AF-B103-208EA5909182}" destId="{46EC95A5-CAE2-42BC-8583-82E094045F56}" srcOrd="0" destOrd="0" presId="urn:microsoft.com/office/officeart/2005/8/layout/hierarchy3"/>
    <dgm:cxn modelId="{07D2554F-85DC-4BF4-B6D6-3D03BFC4ADD2}" srcId="{A47F153B-92C3-48A5-A254-8F959525D130}" destId="{F4CD7F1E-3344-4C4B-B183-9BEF953977BE}" srcOrd="5" destOrd="0" parTransId="{D84614EC-8349-45AE-86EF-7E9944A2A960}" sibTransId="{CBFCE89D-04F5-4796-922B-A943293FC0E4}"/>
    <dgm:cxn modelId="{DCFEA48B-48B7-434C-9F37-7B4E1CBFE595}" srcId="{D6763BF1-B47D-4578-8C86-B5772188B631}" destId="{4E34C68E-7602-4ACF-ADE2-79872507199C}" srcOrd="0" destOrd="0" parTransId="{5398C126-01D5-4B1D-BA93-376C4B4E3EBC}" sibTransId="{E8662686-C5DF-48A1-8CF9-FA638C2AEC19}"/>
    <dgm:cxn modelId="{798834FB-2E90-414F-9D72-7342F2CD575D}" srcId="{D6763BF1-B47D-4578-8C86-B5772188B631}" destId="{A2F32BC7-B680-490D-9465-6FD5309FDD0D}" srcOrd="2" destOrd="0" parTransId="{A336CA9E-0B8F-448A-8C21-DB77D0FF87AE}" sibTransId="{668B79A4-22FB-48BA-A14D-5FD4BB1FFE8E}"/>
    <dgm:cxn modelId="{BF464FBC-0E95-46E2-BE48-C9B9D520E9B2}" type="presOf" srcId="{5BBF1421-A5EA-4A88-9BD5-CA77C6FD61DC}" destId="{1C2A0C13-18F9-4798-BB4B-19AC4B09FEDB}" srcOrd="0" destOrd="0" presId="urn:microsoft.com/office/officeart/2005/8/layout/hierarchy3"/>
    <dgm:cxn modelId="{5E893E21-72A3-44BD-A1F4-97C30A0BE590}" type="presOf" srcId="{1ADB23F5-8103-4C2F-B9BD-9917CF3D36B7}" destId="{9CEF4A57-AC3B-49ED-92CF-2599B94F31CD}" srcOrd="0" destOrd="0" presId="urn:microsoft.com/office/officeart/2005/8/layout/hierarchy3"/>
    <dgm:cxn modelId="{70867C90-2371-4CBB-A4B9-5498A63760F7}" type="presOf" srcId="{A47F153B-92C3-48A5-A254-8F959525D130}" destId="{F1FECCE4-1A5A-4072-ACAE-C8E59BE5447F}" srcOrd="0" destOrd="0" presId="urn:microsoft.com/office/officeart/2005/8/layout/hierarchy3"/>
    <dgm:cxn modelId="{ED0DF537-D8D7-4BC3-9C47-3EB0764F44B4}" type="presOf" srcId="{BA01EB4F-CBA9-430B-A69C-0C31660FF123}" destId="{D861DFA3-DEB1-49CF-AE5C-A7CC5C42639A}" srcOrd="0" destOrd="0" presId="urn:microsoft.com/office/officeart/2005/8/layout/hierarchy3"/>
    <dgm:cxn modelId="{AE959D3E-ED32-4277-9186-170D28D54F64}" srcId="{A2F32BC7-B680-490D-9465-6FD5309FDD0D}" destId="{8FE41129-9CA0-4AEE-9369-3B00B16C7C62}" srcOrd="0" destOrd="0" parTransId="{5BBF1421-A5EA-4A88-9BD5-CA77C6FD61DC}" sibTransId="{C33D8125-19A3-4A5E-8856-208DE0586F88}"/>
    <dgm:cxn modelId="{FD822EC0-D2FB-4D57-BF76-657BDC704A16}" type="presOf" srcId="{135F0CAD-3573-41FD-9B19-CE8287F9BE7A}" destId="{1AB438B9-6EF2-4876-9595-F0F0F390418A}" srcOrd="0" destOrd="0" presId="urn:microsoft.com/office/officeart/2005/8/layout/hierarchy3"/>
    <dgm:cxn modelId="{D1BD19D9-F230-496A-83D9-45AA5794594D}" srcId="{A47F153B-92C3-48A5-A254-8F959525D130}" destId="{1ADB23F5-8103-4C2F-B9BD-9917CF3D36B7}" srcOrd="2" destOrd="0" parTransId="{BA01EB4F-CBA9-430B-A69C-0C31660FF123}" sibTransId="{3E0D8E68-ECA5-460E-81BA-62E9A4E2D8A0}"/>
    <dgm:cxn modelId="{C9D4A40C-C6C3-49F7-8F81-C622D132837D}" type="presOf" srcId="{0D75341D-46D4-4104-AA77-A56F315859A9}" destId="{E2CF3081-C242-42EE-AD9D-DCDDE02C492E}" srcOrd="0" destOrd="0" presId="urn:microsoft.com/office/officeart/2005/8/layout/hierarchy3"/>
    <dgm:cxn modelId="{BE458202-B587-4411-8F04-537E3E72E1A1}" type="presOf" srcId="{A6EFE45A-1DF2-4A17-B617-17DE64653072}" destId="{577FF7AF-A2C9-4141-BE53-5684506B0B70}" srcOrd="0" destOrd="0" presId="urn:microsoft.com/office/officeart/2005/8/layout/hierarchy3"/>
    <dgm:cxn modelId="{723216A9-20ED-4638-AB02-AD24D29B17FA}" type="presOf" srcId="{542C1665-BF3F-4D8E-AA65-FC4AE89A229A}" destId="{3B79FCBD-03E7-44D3-9BEA-36495E31B9B1}" srcOrd="0" destOrd="0" presId="urn:microsoft.com/office/officeart/2005/8/layout/hierarchy3"/>
    <dgm:cxn modelId="{AE6470BE-BD5C-4123-9031-201732A667D5}" srcId="{A2F32BC7-B680-490D-9465-6FD5309FDD0D}" destId="{D35DD7AE-A24E-43D5-B5F2-37DB11578566}" srcOrd="4" destOrd="0" parTransId="{8E97ADFA-4272-4299-9384-7CDA5ABF2F54}" sibTransId="{47101A8A-6E8C-48A7-9347-E1ADB31A0A20}"/>
    <dgm:cxn modelId="{B9AA7BCB-445C-489E-A83B-7F2EB92EE636}" type="presOf" srcId="{6C5EE2D7-AC8A-4436-804F-AE3983A6C5AB}" destId="{6ED33FD5-CA87-4746-99D9-94EF63D03DA3}" srcOrd="0" destOrd="0" presId="urn:microsoft.com/office/officeart/2005/8/layout/hierarchy3"/>
    <dgm:cxn modelId="{59B572E4-9912-41B4-9F73-F2C4904F6691}" srcId="{D6763BF1-B47D-4578-8C86-B5772188B631}" destId="{A47F153B-92C3-48A5-A254-8F959525D130}" srcOrd="1" destOrd="0" parTransId="{4EABF3DA-B269-4EC7-B0B7-3743A032BF10}" sibTransId="{850600A0-D790-414C-86AB-417940714FA5}"/>
    <dgm:cxn modelId="{FB56D29C-0CB0-456E-BC56-FE76B0209DD0}" srcId="{A47F153B-92C3-48A5-A254-8F959525D130}" destId="{6CA453CA-CB37-4C1D-A806-4001A5E8755C}" srcOrd="3" destOrd="0" parTransId="{662D9186-7ED8-4073-A3BC-494149CA4C25}" sibTransId="{AC479C75-F00E-43D2-9937-ABFEC0FE49DF}"/>
    <dgm:cxn modelId="{5C7C7195-29E6-4326-A702-09A00BD66FAA}" srcId="{4E34C68E-7602-4ACF-ADE2-79872507199C}" destId="{F26E660D-E7E7-48AF-B103-208EA5909182}" srcOrd="0" destOrd="0" parTransId="{B2F1A85A-C860-48D1-97DE-D16929B3C9CF}" sibTransId="{BB45FF02-3B83-425E-9B2F-A21CFF0F68CE}"/>
    <dgm:cxn modelId="{F9402279-E096-4F48-9512-8E25B9FE41E3}" type="presOf" srcId="{D35DD7AE-A24E-43D5-B5F2-37DB11578566}" destId="{C0AA5E2A-A331-4A7E-9D2F-8B748F80219C}" srcOrd="0" destOrd="0" presId="urn:microsoft.com/office/officeart/2005/8/layout/hierarchy3"/>
    <dgm:cxn modelId="{C5DBDA9D-840B-4D0F-9B49-1B7D12AE0ABB}" srcId="{4E34C68E-7602-4ACF-ADE2-79872507199C}" destId="{C98DB388-8A5A-401B-8CC2-EF80FABD01A6}" srcOrd="2" destOrd="0" parTransId="{18801D6E-2317-4969-8510-A958812E4869}" sibTransId="{0412E24A-B06B-4849-ACC7-686D4AED941C}"/>
    <dgm:cxn modelId="{F266063F-019A-4958-8B11-1CB4E50317D7}" type="presOf" srcId="{D516635E-3054-4F37-B27B-7A3261AD684F}" destId="{3B39EDF5-F438-47A5-809A-61FB6EBA048A}" srcOrd="0" destOrd="0" presId="urn:microsoft.com/office/officeart/2005/8/layout/hierarchy3"/>
    <dgm:cxn modelId="{EC77C286-705F-4538-904C-5F65929C7AA9}" type="presOf" srcId="{A47F153B-92C3-48A5-A254-8F959525D130}" destId="{E7179933-3705-4C83-A99B-F515D0F43652}" srcOrd="1" destOrd="0" presId="urn:microsoft.com/office/officeart/2005/8/layout/hierarchy3"/>
    <dgm:cxn modelId="{4ADF413D-0E32-42D7-81AF-EC91E3D9E184}" type="presOf" srcId="{C98DB388-8A5A-401B-8CC2-EF80FABD01A6}" destId="{09DB137E-5C31-4E87-9424-AA54E85953BE}" srcOrd="0" destOrd="0" presId="urn:microsoft.com/office/officeart/2005/8/layout/hierarchy3"/>
    <dgm:cxn modelId="{BDE41B3D-334D-4EA8-9881-25D56A6E170C}" type="presOf" srcId="{18801D6E-2317-4969-8510-A958812E4869}" destId="{AA5FE7DD-7B85-45FF-9D63-53DADB69732F}" srcOrd="0" destOrd="0" presId="urn:microsoft.com/office/officeart/2005/8/layout/hierarchy3"/>
    <dgm:cxn modelId="{8DAF8C40-BEE2-41E3-A635-F4675A972390}" type="presOf" srcId="{65267D71-A7C7-4F0C-9B0D-4B0E84AF0293}" destId="{945D755E-BC9D-4061-AEB3-FD7102735897}" srcOrd="0" destOrd="0" presId="urn:microsoft.com/office/officeart/2005/8/layout/hierarchy3"/>
    <dgm:cxn modelId="{5F607C74-2745-4180-B58B-A35FA7B15720}" type="presOf" srcId="{D5D21683-1180-4BCB-8491-3AE8B1E9F9CC}" destId="{1AABF9E6-B84B-4D55-BB34-AB530186D25F}" srcOrd="0" destOrd="0" presId="urn:microsoft.com/office/officeart/2005/8/layout/hierarchy3"/>
    <dgm:cxn modelId="{9199EB76-FE1C-4D61-8C3E-1C775422E4DB}" type="presOf" srcId="{5E583F3C-7226-4F3C-A982-2D011E545669}" destId="{15572F88-AD2E-4DB0-97BD-194622F35005}" srcOrd="0" destOrd="0" presId="urn:microsoft.com/office/officeart/2005/8/layout/hierarchy3"/>
    <dgm:cxn modelId="{F0F23369-097F-462A-AF73-6CF954758212}" srcId="{4E34C68E-7602-4ACF-ADE2-79872507199C}" destId="{A6EFE45A-1DF2-4A17-B617-17DE64653072}" srcOrd="3" destOrd="0" parTransId="{5E583F3C-7226-4F3C-A982-2D011E545669}" sibTransId="{2C39D112-7163-437F-81E2-1F2875DD8C01}"/>
    <dgm:cxn modelId="{DFFE46A6-A446-411B-8BE8-671DE1888035}" type="presOf" srcId="{DFE2A802-BDC2-4D34-AC12-326E02C992B8}" destId="{A59AA016-7F66-425B-9821-D0FFB9984888}" srcOrd="0" destOrd="0" presId="urn:microsoft.com/office/officeart/2005/8/layout/hierarchy3"/>
    <dgm:cxn modelId="{FCC23C42-1D96-446B-8532-C89CFF5EA91F}" type="presOf" srcId="{662D9186-7ED8-4073-A3BC-494149CA4C25}" destId="{0E63C103-DABB-4CF9-A5E4-8A778F641C43}" srcOrd="0" destOrd="0" presId="urn:microsoft.com/office/officeart/2005/8/layout/hierarchy3"/>
    <dgm:cxn modelId="{300E9B22-4CCB-4AB2-87C1-929071131072}" type="presOf" srcId="{8FE41129-9CA0-4AEE-9369-3B00B16C7C62}" destId="{B05EB648-E0E3-4412-9FD5-C70CE7BAE8CF}" srcOrd="0" destOrd="0" presId="urn:microsoft.com/office/officeart/2005/8/layout/hierarchy3"/>
    <dgm:cxn modelId="{3EC1A197-995B-4CB9-AC3D-E2D5D982C4A4}" srcId="{4E34C68E-7602-4ACF-ADE2-79872507199C}" destId="{542C1665-BF3F-4D8E-AA65-FC4AE89A229A}" srcOrd="1" destOrd="0" parTransId="{3056FF8B-2FAF-4F32-B26C-C22AEBF51AE0}" sibTransId="{C3477E87-820B-4394-AF05-C5FE2CFD7096}"/>
    <dgm:cxn modelId="{0C9D5014-5C90-4666-AFE5-2C216D555F3C}" type="presOf" srcId="{A2F32BC7-B680-490D-9465-6FD5309FDD0D}" destId="{A95F4C20-679F-4776-8301-3B2ECFE9C14E}" srcOrd="0" destOrd="0" presId="urn:microsoft.com/office/officeart/2005/8/layout/hierarchy3"/>
    <dgm:cxn modelId="{287A6EA3-C310-4D53-869D-2E86188B296D}" type="presOf" srcId="{4DB75FCB-F091-4601-AF62-C3CE326E2E09}" destId="{58935998-AADC-4C65-82D0-67D0492F9874}" srcOrd="0" destOrd="0" presId="urn:microsoft.com/office/officeart/2005/8/layout/hierarchy3"/>
    <dgm:cxn modelId="{CC75BB95-9104-4D0B-9093-D06A53BBB5FA}" srcId="{A2F32BC7-B680-490D-9465-6FD5309FDD0D}" destId="{D282DDE0-1523-43F8-BB8D-5DC082F15364}" srcOrd="3" destOrd="0" parTransId="{DFE2A802-BDC2-4D34-AC12-326E02C992B8}" sibTransId="{851B648C-5399-4B80-96BB-DDDD4BAE94F8}"/>
    <dgm:cxn modelId="{6BB76C8A-4949-4A0B-AE45-4DACB1749ABD}" type="presOf" srcId="{8E97ADFA-4272-4299-9384-7CDA5ABF2F54}" destId="{4EED1171-C1BE-4F25-BB82-B208E248BEDC}" srcOrd="0" destOrd="0" presId="urn:microsoft.com/office/officeart/2005/8/layout/hierarchy3"/>
    <dgm:cxn modelId="{59393091-D7BB-4026-B422-F3E14DA5C897}" type="presOf" srcId="{4E34C68E-7602-4ACF-ADE2-79872507199C}" destId="{8D96281C-B60E-4C91-A645-4B6551203771}" srcOrd="1" destOrd="0" presId="urn:microsoft.com/office/officeart/2005/8/layout/hierarchy3"/>
    <dgm:cxn modelId="{214AE4A2-74C9-4E45-8EF3-B1C0523F2505}" srcId="{A47F153B-92C3-48A5-A254-8F959525D130}" destId="{B814F737-FB9B-411A-B092-20372346FCF3}" srcOrd="4" destOrd="0" parTransId="{D516635E-3054-4F37-B27B-7A3261AD684F}" sibTransId="{77BF4E18-3C4D-4631-8608-F93D683CC99D}"/>
    <dgm:cxn modelId="{9F46B8F8-D70A-485F-BC9C-373BF52F9CD7}" srcId="{A47F153B-92C3-48A5-A254-8F959525D130}" destId="{65267D71-A7C7-4F0C-9B0D-4B0E84AF0293}" srcOrd="0" destOrd="0" parTransId="{1E1103D5-19E1-4057-818B-AAC593BCE72F}" sibTransId="{56020BFB-FBD6-419E-86DC-1007E32691FE}"/>
    <dgm:cxn modelId="{DE8C5D1D-E7A0-4648-BC84-B4087CBE78BE}" srcId="{A47F153B-92C3-48A5-A254-8F959525D130}" destId="{638B3ED6-E61A-4B4B-88CA-71A0FD65C0F6}" srcOrd="1" destOrd="0" parTransId="{0D75341D-46D4-4104-AA77-A56F315859A9}" sibTransId="{076A8C4C-A35B-446E-B884-9E9A2E8BBAEF}"/>
    <dgm:cxn modelId="{376DEC16-A8BD-4592-AD6E-F813A90114C8}" type="presOf" srcId="{6CA453CA-CB37-4C1D-A806-4001A5E8755C}" destId="{B87B103D-8F42-4B94-9ADF-F49F64CA426E}" srcOrd="0" destOrd="0" presId="urn:microsoft.com/office/officeart/2005/8/layout/hierarchy3"/>
    <dgm:cxn modelId="{A26F73E2-7A32-49EA-801C-C2E59EF7757B}" type="presParOf" srcId="{3A2E390C-BC3A-4F73-9FD8-7E6C90DD1EA0}" destId="{E99DABE2-4284-408C-85D9-F8AF6836EB35}" srcOrd="0" destOrd="0" presId="urn:microsoft.com/office/officeart/2005/8/layout/hierarchy3"/>
    <dgm:cxn modelId="{C778E2C8-66FC-44D2-A090-EC773B5BD82C}" type="presParOf" srcId="{E99DABE2-4284-408C-85D9-F8AF6836EB35}" destId="{8819EB7B-A557-4E41-9DC5-19D383CDB29D}" srcOrd="0" destOrd="0" presId="urn:microsoft.com/office/officeart/2005/8/layout/hierarchy3"/>
    <dgm:cxn modelId="{16569346-36B8-454A-817F-7EBCB1BFDA00}" type="presParOf" srcId="{8819EB7B-A557-4E41-9DC5-19D383CDB29D}" destId="{10275C0F-A610-4792-9DBC-4D7AE3E1AD97}" srcOrd="0" destOrd="0" presId="urn:microsoft.com/office/officeart/2005/8/layout/hierarchy3"/>
    <dgm:cxn modelId="{FE8152DC-E5EE-4255-86D4-A8671244C755}" type="presParOf" srcId="{8819EB7B-A557-4E41-9DC5-19D383CDB29D}" destId="{8D96281C-B60E-4C91-A645-4B6551203771}" srcOrd="1" destOrd="0" presId="urn:microsoft.com/office/officeart/2005/8/layout/hierarchy3"/>
    <dgm:cxn modelId="{78D55622-425A-4B42-9CA1-08185375E082}" type="presParOf" srcId="{E99DABE2-4284-408C-85D9-F8AF6836EB35}" destId="{F761F5C5-5E9A-4777-9E8A-C242B7F66706}" srcOrd="1" destOrd="0" presId="urn:microsoft.com/office/officeart/2005/8/layout/hierarchy3"/>
    <dgm:cxn modelId="{1FC7593C-BCC2-475B-9AEB-5BA576E86474}" type="presParOf" srcId="{F761F5C5-5E9A-4777-9E8A-C242B7F66706}" destId="{E1EECC8B-C71E-4D30-B86B-F46428E46936}" srcOrd="0" destOrd="0" presId="urn:microsoft.com/office/officeart/2005/8/layout/hierarchy3"/>
    <dgm:cxn modelId="{F98172B2-6443-4D0F-BEBC-06713EF05EA2}" type="presParOf" srcId="{F761F5C5-5E9A-4777-9E8A-C242B7F66706}" destId="{46EC95A5-CAE2-42BC-8583-82E094045F56}" srcOrd="1" destOrd="0" presId="urn:microsoft.com/office/officeart/2005/8/layout/hierarchy3"/>
    <dgm:cxn modelId="{CAEF40DA-FD21-486D-8DAC-9CE18A55B8DD}" type="presParOf" srcId="{F761F5C5-5E9A-4777-9E8A-C242B7F66706}" destId="{FB2AD4D6-5678-485B-9EF2-117568A746B0}" srcOrd="2" destOrd="0" presId="urn:microsoft.com/office/officeart/2005/8/layout/hierarchy3"/>
    <dgm:cxn modelId="{C586D489-4C87-4775-BE9C-8CABFD0F1CD1}" type="presParOf" srcId="{F761F5C5-5E9A-4777-9E8A-C242B7F66706}" destId="{3B79FCBD-03E7-44D3-9BEA-36495E31B9B1}" srcOrd="3" destOrd="0" presId="urn:microsoft.com/office/officeart/2005/8/layout/hierarchy3"/>
    <dgm:cxn modelId="{3AC015E9-5275-4A0E-97DA-F2C7429678F3}" type="presParOf" srcId="{F761F5C5-5E9A-4777-9E8A-C242B7F66706}" destId="{AA5FE7DD-7B85-45FF-9D63-53DADB69732F}" srcOrd="4" destOrd="0" presId="urn:microsoft.com/office/officeart/2005/8/layout/hierarchy3"/>
    <dgm:cxn modelId="{DA5DC80B-B25E-47FD-A4D3-3E163A990959}" type="presParOf" srcId="{F761F5C5-5E9A-4777-9E8A-C242B7F66706}" destId="{09DB137E-5C31-4E87-9424-AA54E85953BE}" srcOrd="5" destOrd="0" presId="urn:microsoft.com/office/officeart/2005/8/layout/hierarchy3"/>
    <dgm:cxn modelId="{A25E8DDD-0830-4E21-8C75-31E3E0626C93}" type="presParOf" srcId="{F761F5C5-5E9A-4777-9E8A-C242B7F66706}" destId="{15572F88-AD2E-4DB0-97BD-194622F35005}" srcOrd="6" destOrd="0" presId="urn:microsoft.com/office/officeart/2005/8/layout/hierarchy3"/>
    <dgm:cxn modelId="{1EC9F105-5ACA-4C3F-A96F-81F5F4F59225}" type="presParOf" srcId="{F761F5C5-5E9A-4777-9E8A-C242B7F66706}" destId="{577FF7AF-A2C9-4141-BE53-5684506B0B70}" srcOrd="7" destOrd="0" presId="urn:microsoft.com/office/officeart/2005/8/layout/hierarchy3"/>
    <dgm:cxn modelId="{4A4EDE15-9A36-41BA-AF9E-0780E56EDA6F}" type="presParOf" srcId="{F761F5C5-5E9A-4777-9E8A-C242B7F66706}" destId="{6DF10357-5D2C-4227-907C-603E70F39CFD}" srcOrd="8" destOrd="0" presId="urn:microsoft.com/office/officeart/2005/8/layout/hierarchy3"/>
    <dgm:cxn modelId="{48738C9F-EEFA-40BD-A519-D1CD9B79FDC6}" type="presParOf" srcId="{F761F5C5-5E9A-4777-9E8A-C242B7F66706}" destId="{1AB438B9-6EF2-4876-9595-F0F0F390418A}" srcOrd="9" destOrd="0" presId="urn:microsoft.com/office/officeart/2005/8/layout/hierarchy3"/>
    <dgm:cxn modelId="{3BC6F3B8-BF39-4308-A865-D9F8C92D4BD8}" type="presParOf" srcId="{3A2E390C-BC3A-4F73-9FD8-7E6C90DD1EA0}" destId="{07521432-3A32-40EB-B8FE-CA3A5C5613A2}" srcOrd="1" destOrd="0" presId="urn:microsoft.com/office/officeart/2005/8/layout/hierarchy3"/>
    <dgm:cxn modelId="{6D8B9219-D8C7-4016-93E3-B30CD20B498A}" type="presParOf" srcId="{07521432-3A32-40EB-B8FE-CA3A5C5613A2}" destId="{C979EED6-9F07-4D2A-BC4D-9473B4FDEBEE}" srcOrd="0" destOrd="0" presId="urn:microsoft.com/office/officeart/2005/8/layout/hierarchy3"/>
    <dgm:cxn modelId="{35C98FBC-23D9-4D33-880A-B97261B2AF5B}" type="presParOf" srcId="{C979EED6-9F07-4D2A-BC4D-9473B4FDEBEE}" destId="{F1FECCE4-1A5A-4072-ACAE-C8E59BE5447F}" srcOrd="0" destOrd="0" presId="urn:microsoft.com/office/officeart/2005/8/layout/hierarchy3"/>
    <dgm:cxn modelId="{0D286CA2-6779-44C8-A5C6-1CF519D53520}" type="presParOf" srcId="{C979EED6-9F07-4D2A-BC4D-9473B4FDEBEE}" destId="{E7179933-3705-4C83-A99B-F515D0F43652}" srcOrd="1" destOrd="0" presId="urn:microsoft.com/office/officeart/2005/8/layout/hierarchy3"/>
    <dgm:cxn modelId="{D51EB140-4EC7-410E-803F-FC97F28B198E}" type="presParOf" srcId="{07521432-3A32-40EB-B8FE-CA3A5C5613A2}" destId="{1E6427EA-CA52-41AD-A5D5-145DC1EAE166}" srcOrd="1" destOrd="0" presId="urn:microsoft.com/office/officeart/2005/8/layout/hierarchy3"/>
    <dgm:cxn modelId="{8538FB0A-4F57-4139-8D96-1009B2E662B8}" type="presParOf" srcId="{1E6427EA-CA52-41AD-A5D5-145DC1EAE166}" destId="{477EBD2C-2445-43E1-AE79-8D0CE77FAB9F}" srcOrd="0" destOrd="0" presId="urn:microsoft.com/office/officeart/2005/8/layout/hierarchy3"/>
    <dgm:cxn modelId="{BE78BE7F-C2EB-426C-92EC-C2AEACBD089E}" type="presParOf" srcId="{1E6427EA-CA52-41AD-A5D5-145DC1EAE166}" destId="{945D755E-BC9D-4061-AEB3-FD7102735897}" srcOrd="1" destOrd="0" presId="urn:microsoft.com/office/officeart/2005/8/layout/hierarchy3"/>
    <dgm:cxn modelId="{8547C793-9F5D-4AE2-B8F7-B71FCAEC5655}" type="presParOf" srcId="{1E6427EA-CA52-41AD-A5D5-145DC1EAE166}" destId="{E2CF3081-C242-42EE-AD9D-DCDDE02C492E}" srcOrd="2" destOrd="0" presId="urn:microsoft.com/office/officeart/2005/8/layout/hierarchy3"/>
    <dgm:cxn modelId="{33719444-8807-4D9E-9DD8-584201D5233E}" type="presParOf" srcId="{1E6427EA-CA52-41AD-A5D5-145DC1EAE166}" destId="{27843334-D435-4256-8877-AD2A100F77CC}" srcOrd="3" destOrd="0" presId="urn:microsoft.com/office/officeart/2005/8/layout/hierarchy3"/>
    <dgm:cxn modelId="{60C99B9D-11F7-4B9E-A93F-FBEE91FCA88A}" type="presParOf" srcId="{1E6427EA-CA52-41AD-A5D5-145DC1EAE166}" destId="{D861DFA3-DEB1-49CF-AE5C-A7CC5C42639A}" srcOrd="4" destOrd="0" presId="urn:microsoft.com/office/officeart/2005/8/layout/hierarchy3"/>
    <dgm:cxn modelId="{6FC99572-F05F-465E-BAAD-148219BF68C7}" type="presParOf" srcId="{1E6427EA-CA52-41AD-A5D5-145DC1EAE166}" destId="{9CEF4A57-AC3B-49ED-92CF-2599B94F31CD}" srcOrd="5" destOrd="0" presId="urn:microsoft.com/office/officeart/2005/8/layout/hierarchy3"/>
    <dgm:cxn modelId="{2A379527-3391-487F-883F-2FAF279383D3}" type="presParOf" srcId="{1E6427EA-CA52-41AD-A5D5-145DC1EAE166}" destId="{0E63C103-DABB-4CF9-A5E4-8A778F641C43}" srcOrd="6" destOrd="0" presId="urn:microsoft.com/office/officeart/2005/8/layout/hierarchy3"/>
    <dgm:cxn modelId="{C89B94F0-F146-429E-AFD8-E7785EE5485F}" type="presParOf" srcId="{1E6427EA-CA52-41AD-A5D5-145DC1EAE166}" destId="{B87B103D-8F42-4B94-9ADF-F49F64CA426E}" srcOrd="7" destOrd="0" presId="urn:microsoft.com/office/officeart/2005/8/layout/hierarchy3"/>
    <dgm:cxn modelId="{A5A3AE15-B4A7-43CF-A9B4-D6A12846CEB5}" type="presParOf" srcId="{1E6427EA-CA52-41AD-A5D5-145DC1EAE166}" destId="{3B39EDF5-F438-47A5-809A-61FB6EBA048A}" srcOrd="8" destOrd="0" presId="urn:microsoft.com/office/officeart/2005/8/layout/hierarchy3"/>
    <dgm:cxn modelId="{E026B9D0-4937-4680-9B56-3CEBE3821C88}" type="presParOf" srcId="{1E6427EA-CA52-41AD-A5D5-145DC1EAE166}" destId="{76E3FBE2-3D5A-4811-AC66-FDCC92085276}" srcOrd="9" destOrd="0" presId="urn:microsoft.com/office/officeart/2005/8/layout/hierarchy3"/>
    <dgm:cxn modelId="{4485F51C-79E1-4092-8FA7-7DF010593176}" type="presParOf" srcId="{1E6427EA-CA52-41AD-A5D5-145DC1EAE166}" destId="{7C151529-6D20-4220-8012-E6FE585D4C55}" srcOrd="10" destOrd="0" presId="urn:microsoft.com/office/officeart/2005/8/layout/hierarchy3"/>
    <dgm:cxn modelId="{BBAC8523-B07E-4239-A21E-D5C4797B9ED9}" type="presParOf" srcId="{1E6427EA-CA52-41AD-A5D5-145DC1EAE166}" destId="{46020458-6A84-4F36-BB24-D9C9F6D56A47}" srcOrd="11" destOrd="0" presId="urn:microsoft.com/office/officeart/2005/8/layout/hierarchy3"/>
    <dgm:cxn modelId="{69565B46-2F82-4040-AF9D-E9A1198AB6F0}" type="presParOf" srcId="{3A2E390C-BC3A-4F73-9FD8-7E6C90DD1EA0}" destId="{C63629D6-23EA-4F08-95BF-CB95FC6CED2C}" srcOrd="2" destOrd="0" presId="urn:microsoft.com/office/officeart/2005/8/layout/hierarchy3"/>
    <dgm:cxn modelId="{8F2C9E7F-2F16-406D-B233-43ABE761C7FF}" type="presParOf" srcId="{C63629D6-23EA-4F08-95BF-CB95FC6CED2C}" destId="{70E125BE-F2F2-45E3-A81F-1BC2614F766A}" srcOrd="0" destOrd="0" presId="urn:microsoft.com/office/officeart/2005/8/layout/hierarchy3"/>
    <dgm:cxn modelId="{5404D705-6261-4F08-A0C2-E55034ED50E0}" type="presParOf" srcId="{70E125BE-F2F2-45E3-A81F-1BC2614F766A}" destId="{A95F4C20-679F-4776-8301-3B2ECFE9C14E}" srcOrd="0" destOrd="0" presId="urn:microsoft.com/office/officeart/2005/8/layout/hierarchy3"/>
    <dgm:cxn modelId="{C94CBAF7-AE55-4BA1-B804-6E701A3F7176}" type="presParOf" srcId="{70E125BE-F2F2-45E3-A81F-1BC2614F766A}" destId="{C0F1C98C-6B71-4DC8-B3E8-7E249FC8C4BA}" srcOrd="1" destOrd="0" presId="urn:microsoft.com/office/officeart/2005/8/layout/hierarchy3"/>
    <dgm:cxn modelId="{82E6A9EA-7297-48BF-ADAD-7364E0EDACAB}" type="presParOf" srcId="{C63629D6-23EA-4F08-95BF-CB95FC6CED2C}" destId="{EFFB919D-2317-490E-AF02-68E0ADA47748}" srcOrd="1" destOrd="0" presId="urn:microsoft.com/office/officeart/2005/8/layout/hierarchy3"/>
    <dgm:cxn modelId="{D56649CD-DD77-4835-BC59-32AFEEEE6516}" type="presParOf" srcId="{EFFB919D-2317-490E-AF02-68E0ADA47748}" destId="{1C2A0C13-18F9-4798-BB4B-19AC4B09FEDB}" srcOrd="0" destOrd="0" presId="urn:microsoft.com/office/officeart/2005/8/layout/hierarchy3"/>
    <dgm:cxn modelId="{D0CCECEB-5F19-4E6F-9126-8779CB42C46A}" type="presParOf" srcId="{EFFB919D-2317-490E-AF02-68E0ADA47748}" destId="{B05EB648-E0E3-4412-9FD5-C70CE7BAE8CF}" srcOrd="1" destOrd="0" presId="urn:microsoft.com/office/officeart/2005/8/layout/hierarchy3"/>
    <dgm:cxn modelId="{75499C56-C1AD-46A3-A5E8-BEC4D7F0CD93}" type="presParOf" srcId="{EFFB919D-2317-490E-AF02-68E0ADA47748}" destId="{6ED33FD5-CA87-4746-99D9-94EF63D03DA3}" srcOrd="2" destOrd="0" presId="urn:microsoft.com/office/officeart/2005/8/layout/hierarchy3"/>
    <dgm:cxn modelId="{F6F7C068-BF37-494D-9767-BBC5396B3C72}" type="presParOf" srcId="{EFFB919D-2317-490E-AF02-68E0ADA47748}" destId="{1AABF9E6-B84B-4D55-BB34-AB530186D25F}" srcOrd="3" destOrd="0" presId="urn:microsoft.com/office/officeart/2005/8/layout/hierarchy3"/>
    <dgm:cxn modelId="{444BF672-FE60-4BA9-AE3A-B946C5CE7CAF}" type="presParOf" srcId="{EFFB919D-2317-490E-AF02-68E0ADA47748}" destId="{58935998-AADC-4C65-82D0-67D0492F9874}" srcOrd="4" destOrd="0" presId="urn:microsoft.com/office/officeart/2005/8/layout/hierarchy3"/>
    <dgm:cxn modelId="{9FFFFB33-9B31-4206-A140-AA9778F12D89}" type="presParOf" srcId="{EFFB919D-2317-490E-AF02-68E0ADA47748}" destId="{D6CB70A7-0C25-4D22-AEC6-690B52E5DAE2}" srcOrd="5" destOrd="0" presId="urn:microsoft.com/office/officeart/2005/8/layout/hierarchy3"/>
    <dgm:cxn modelId="{1F325D62-A331-4286-92CA-3697391D69AD}" type="presParOf" srcId="{EFFB919D-2317-490E-AF02-68E0ADA47748}" destId="{A59AA016-7F66-425B-9821-D0FFB9984888}" srcOrd="6" destOrd="0" presId="urn:microsoft.com/office/officeart/2005/8/layout/hierarchy3"/>
    <dgm:cxn modelId="{230F1FB3-688D-486F-A7B6-825E8499213E}" type="presParOf" srcId="{EFFB919D-2317-490E-AF02-68E0ADA47748}" destId="{AFD144F9-D93E-4E0C-B5D5-45C1B5F974C6}" srcOrd="7" destOrd="0" presId="urn:microsoft.com/office/officeart/2005/8/layout/hierarchy3"/>
    <dgm:cxn modelId="{A0A7E263-50B7-453E-9E11-4ED808EF9402}" type="presParOf" srcId="{EFFB919D-2317-490E-AF02-68E0ADA47748}" destId="{4EED1171-C1BE-4F25-BB82-B208E248BEDC}" srcOrd="8" destOrd="0" presId="urn:microsoft.com/office/officeart/2005/8/layout/hierarchy3"/>
    <dgm:cxn modelId="{890921E7-4E16-424F-A38B-0D00106281FE}" type="presParOf" srcId="{EFFB919D-2317-490E-AF02-68E0ADA47748}" destId="{C0AA5E2A-A331-4A7E-9D2F-8B748F80219C}" srcOrd="9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E891-3528-4BC1-BBA7-0D2F2C958048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436E-5F13-42C4-9653-C7DB26B08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K:\&#1087;&#1077;&#1076;&#1089;&#1086;&#1074;&#1077;&#1090;%20&#1058;&#1077;&#1072;&#1090;&#1088;\Zastavka_-_Muzykalnaya_shkatulka_(iPle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058317_Sce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Окружной семинар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«Формирование </a:t>
            </a:r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усточивого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интереса к литературе, театру у детей дошкольного возраста на основе театрализованной деятельности в СП «Детский сад №1»</a:t>
            </a:r>
          </a:p>
          <a:p>
            <a:pPr algn="ctr"/>
            <a:endParaRPr lang="ru-RU" sz="3200" b="1" dirty="0" smtClean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200" b="1" dirty="0" smtClean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Жукова Е.Н. -  руководитель СП «Детский сад №1»  ГБОУ СОШ №2 «ОЦ» им. </a:t>
            </a:r>
            <a:r>
              <a:rPr lang="ru-RU" sz="16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Г.А.Смолякова</a:t>
            </a:r>
            <a:r>
              <a:rPr lang="ru-RU" sz="1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с. Большая Черниговка</a:t>
            </a:r>
            <a:endParaRPr lang="ru-RU" sz="16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Zastavka_-_Muzykalnaya_shkatulk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детьми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Занятия театрализованной деятельностью и частые выступления перед зрителями способствуют реализации творческих сил и духовных потребностей ребенка, раскрепощению и повышению самооценки.</a:t>
            </a:r>
            <a:endParaRPr lang="ru-RU" dirty="0"/>
          </a:p>
        </p:txBody>
      </p:sp>
      <p:pic>
        <p:nvPicPr>
          <p:cNvPr id="8" name="Picture 3" descr="C:\Users\DS1\Downloads\IMG_20240130_154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714776" cy="3299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072198" y="214290"/>
            <a:ext cx="278608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Режиссёрские игры по сказкам «Гуси лебеди»,   «Терем- теремок».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42844" y="714356"/>
            <a:ext cx="2357438" cy="5429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1571612"/>
            <a:ext cx="235745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285728"/>
            <a:ext cx="235745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Режиссёрские  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4000504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Разыгрывании  бытовых и сказочных ситуаций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3154325">
            <a:off x="2642868" y="5204503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9690539">
            <a:off x="2482079" y="936795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5357826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2786058"/>
            <a:ext cx="235745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«Уроки актёрского мастерства». </a:t>
            </a:r>
          </a:p>
        </p:txBody>
      </p:sp>
      <p:sp>
        <p:nvSpPr>
          <p:cNvPr id="12" name="Стрелка влево 11"/>
          <p:cNvSpPr/>
          <p:nvPr/>
        </p:nvSpPr>
        <p:spPr>
          <a:xfrm rot="10266611">
            <a:off x="2815737" y="2041823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0568221">
            <a:off x="2942716" y="3090575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131965">
            <a:off x="2988721" y="4092585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3636" y="1571612"/>
            <a:ext cx="278608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Спектакль в костюмах «Найдём Деда Мороза», «Почему медведь зимой спит».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2786058"/>
            <a:ext cx="278608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Ролевое упражнение «Скульптор и глина», дыхательное упражнение «Свечка».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43636" y="4071942"/>
            <a:ext cx="278608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…»,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произведений 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«Грузовик».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43636" y="5357826"/>
            <a:ext cx="278608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волшебный мир театра», «Какие бывают театры»,  «Прослушивание фрагментов опер».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14480" y="357166"/>
            <a:ext cx="500062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57884" y="2357430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428868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Стрелка влево 13"/>
          <p:cNvSpPr/>
          <p:nvPr/>
        </p:nvSpPr>
        <p:spPr>
          <a:xfrm rot="17328698">
            <a:off x="2285984" y="1714488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840877">
            <a:off x="5808530" y="1703547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929066"/>
            <a:ext cx="3500462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презентации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«Путешествие в мир театра»,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«Кто такие артисты»,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«Разные куклы». </a:t>
            </a:r>
          </a:p>
        </p:txBody>
      </p:sp>
      <p:pic>
        <p:nvPicPr>
          <p:cNvPr id="9217" name="Picture 1" descr="C:\Users\DS1\Downloads\IMG_20230126_1120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99" y="19645426"/>
            <a:ext cx="2762099" cy="2071574"/>
          </a:xfrm>
          <a:prstGeom prst="rect">
            <a:avLst/>
          </a:prstGeom>
          <a:noFill/>
        </p:spPr>
      </p:pic>
      <p:pic>
        <p:nvPicPr>
          <p:cNvPr id="12" name="Рисунок 11" descr="вода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857628"/>
            <a:ext cx="2571767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14480" y="357166"/>
            <a:ext cx="500062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b="1" dirty="0" smtClean="0"/>
              <a:t> работы</a:t>
            </a: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2285992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ассоциаций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428868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моделирования ситуаций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4143380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творческой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беседы</a:t>
            </a:r>
          </a:p>
        </p:txBody>
      </p:sp>
      <p:sp>
        <p:nvSpPr>
          <p:cNvPr id="14" name="Стрелка влево 13"/>
          <p:cNvSpPr/>
          <p:nvPr/>
        </p:nvSpPr>
        <p:spPr>
          <a:xfrm rot="17328698">
            <a:off x="2285984" y="1714488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178959" y="2678901"/>
            <a:ext cx="221457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840877">
            <a:off x="5929322" y="164305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786190"/>
            <a:ext cx="2071670" cy="22145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вместе с детьми сюжетов-моделей, ситуаций-моделей, этюдов: медведь идет к домику.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5429264"/>
            <a:ext cx="328614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детей в художественный образ: храбрый петушок шагает по дорожке.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3786190"/>
            <a:ext cx="2786082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мышления ребенка путем ассоциативных сравнений: веселый дождик, листочки летят по ветру и падают на дорожку.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14480" y="357166"/>
            <a:ext cx="500062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2285992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428868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Фронтальные</a:t>
            </a:r>
            <a:r>
              <a:rPr lang="ru-RU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4143380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</a:p>
        </p:txBody>
      </p:sp>
      <p:sp>
        <p:nvSpPr>
          <p:cNvPr id="14" name="Стрелка влево 13"/>
          <p:cNvSpPr/>
          <p:nvPr/>
        </p:nvSpPr>
        <p:spPr>
          <a:xfrm rot="17328698">
            <a:off x="2285984" y="1714488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178959" y="2678901"/>
            <a:ext cx="221457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840877">
            <a:off x="5929322" y="164305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32" descr="IMG2024012210245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5357826"/>
            <a:ext cx="2000264" cy="139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DS1\Downloads\IMG_20240130_153715_edit_292184399496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2071702" cy="144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31" descr="IMG20240122102325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071942"/>
            <a:ext cx="1857388" cy="1309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дополнительная образовательная программа   кружка «Театральный»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972452" cy="51166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lnSpc>
                <a:spcPct val="170000"/>
              </a:lnSpc>
              <a:buNone/>
            </a:pPr>
            <a:endParaRPr lang="ru-RU" b="1" dirty="0" smtClean="0"/>
          </a:p>
          <a:p>
            <a:pPr>
              <a:lnSpc>
                <a:spcPct val="120000"/>
              </a:lnSpc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данной программы является формирование основ целостного мировосприятия ребенка старшего дошкольного возраста средствами экспериментирования.</a:t>
            </a:r>
          </a:p>
          <a:p>
            <a:pPr>
              <a:lnSpc>
                <a:spcPct val="120000"/>
              </a:lnSpc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детей, участвующих в театрализованной деятельности, а также поэтапного освоения детьми различных видов творчества по возрастным группам.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Создать условия для совместной театрализованной деятельности детей и взрослых (постановка совместных спектаклей с участием детей, родителей, сотрудников ДОУ, организация выступлений детей старших групп перед младшими и пр.).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Ознакомить детей всех возрастных групп с различными видами театров (кукольный, драматический, музыкальный, детский, театр зверей и др.).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Обучить детей приемам манипуляции в кукольных театрах различных видов.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Совершенствовать артистические навыки детей в плане переживания и воплощения образа, а также их исполнительские умения.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Приобщить детей к театральной культуре, обогатить их театральный опыт: знания детей о театре, его истории, устройстве, театральных профессиях, костюмах, атрибутах, театральной терминологии, театре города Златоуста.</a:t>
            </a:r>
          </a:p>
          <a:p>
            <a:pPr>
              <a:lnSpc>
                <a:spcPct val="120000"/>
              </a:lnSpc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Развить у детей интерес к театрально-игровой деятельности.</a:t>
            </a:r>
          </a:p>
          <a:p>
            <a:pPr>
              <a:lnSpc>
                <a:spcPct val="17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714744" y="1500174"/>
          <a:ext cx="4500595" cy="4585068"/>
        </p:xfrm>
        <a:graphic>
          <a:graphicData uri="http://schemas.openxmlformats.org/drawingml/2006/table">
            <a:tbl>
              <a:tblPr/>
              <a:tblGrid>
                <a:gridCol w="853695"/>
                <a:gridCol w="1039287"/>
                <a:gridCol w="98043"/>
                <a:gridCol w="98043"/>
                <a:gridCol w="1105878"/>
                <a:gridCol w="1305649"/>
              </a:tblGrid>
              <a:tr h="145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Сентябрь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Тема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дошкольников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Знакомство с театром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Слушание, посещение экскурсии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Мероприятие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Материалы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Взаимодействие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Просмотр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кукольного театра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детском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саду «Первое сентября»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Что такое театр?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Виды театров.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С чего начинается театр.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Беседа, просмотр картинок и видео- роликов.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Мультимедийный экран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Рассказ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 театральных представлениях в учреждении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Знакомство с понятием театр, видами театров, воспитание эмоционально-положительного отношения к театру. Пополнение словарного запаса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Кто работает в театре. «Закулисье».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Знакомство с театральными профессиями и их важность. Знакомство с устройством театра изнутри.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Беседа, просмотр видео- ролика.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Мультимедийный экран</a:t>
                      </a:r>
                      <a:endParaRPr lang="ru-RU" sz="8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Беседа педагога о театральных профессиях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Воспитание эмоционально-положительного отношения к театру и людям, которые там работают. Пополнение словарного запаса.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768" marR="46768" marT="29029" marB="290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 descr="D:\Desktop\окружной семинар январь 2024\титул кружка театрализова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370019" cy="4635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1214423"/>
            <a:ext cx="599171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400" b="1" cap="all" dirty="0" smtClean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spc="0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dirty="0" smtClean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spc="0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dirty="0" smtClean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spc="0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3600" b="1" cap="all" spc="0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МОНИТОРИНГ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</a:b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="1" cap="all" dirty="0" smtClean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067204" cy="47863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Результативность организации театрализованной деятельности определяется с помощью мониторинга. Для осуществления мониторинга развития навыков овладения речевыми навыками, навыками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кукловождения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эмоционально-образного развития, основ коллективной творческой деятельности  использовали  диагностический материал, разработанный Комаровой Т.С. Мониторинг отражает результаты работы по выполнению второй годовой задачи за три месяца.</a:t>
            </a:r>
          </a:p>
          <a:p>
            <a:endParaRPr lang="ru-RU" dirty="0"/>
          </a:p>
        </p:txBody>
      </p:sp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457200" y="1600200"/>
          <a:ext cx="375761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14480" y="357166"/>
            <a:ext cx="500062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72198" y="2214554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Совместные  мероприятия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428868"/>
            <a:ext cx="250033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 родителей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4000504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предметно-развивающей среды</a:t>
            </a:r>
            <a:r>
              <a:rPr lang="ru-RU" b="1" dirty="0" smtClean="0"/>
              <a:t>.</a:t>
            </a:r>
          </a:p>
        </p:txBody>
      </p:sp>
      <p:sp>
        <p:nvSpPr>
          <p:cNvPr id="14" name="Стрелка влево 13"/>
          <p:cNvSpPr/>
          <p:nvPr/>
        </p:nvSpPr>
        <p:spPr>
          <a:xfrm rot="17328698">
            <a:off x="2285984" y="1714488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321835" y="2607463"/>
            <a:ext cx="221457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840877">
            <a:off x="5929322" y="164305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786190"/>
            <a:ext cx="2357454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Анкетирование,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буклет «Правила поведения в театре»;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«Влияние театрализованной деятельности на творческое развитие ребёнка»;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«Роль родителей в воспитании интереса к театру».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5357826"/>
            <a:ext cx="314327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костюмов, декораций для спектакля «Почему медведь зимой спит», макета «Автобус»,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пополнение уголков.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3571876"/>
            <a:ext cx="221457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праздники, досуги,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развлечения: «Новый год»,  «Коляда».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Содержимое 8" descr="IMG_20240126_161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660612"/>
            <a:ext cx="1857388" cy="219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0cb0_8d4a676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604" y="980728"/>
            <a:ext cx="6215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является неисчерпаемым источником развития чувств, переживаний и эмоциональных открытий ребёнка,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определённые отношения 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моральные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оценки.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0cb0_8d4a676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604" y="98072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4" descr="http://www.booksiti.net.ru/books/48059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50" y="214290"/>
            <a:ext cx="1108369" cy="1643074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785795"/>
            <a:ext cx="721523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Федеральный государственный  образовательный стандарт дошкольного образования</a:t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/>
              <a:t>Приказ Министерства образования и науки Российской Федерации (</a:t>
            </a:r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 России) от 17 октября 2013 г. N 1155 г. Москва</a:t>
            </a:r>
            <a:br>
              <a:rPr lang="ru-RU" sz="1600" b="1" dirty="0" smtClean="0"/>
            </a:br>
            <a:r>
              <a:rPr lang="ru-RU" sz="1600" b="1" dirty="0" smtClean="0"/>
              <a:t> "Об утверждении федерального государственного образовательного стандарта дошкольного образования</a:t>
            </a:r>
            <a:r>
              <a:rPr lang="ru-RU" sz="1600" dirty="0" smtClean="0"/>
              <a:t>«</a:t>
            </a:r>
          </a:p>
          <a:p>
            <a:pPr algn="just">
              <a:buNone/>
            </a:pPr>
            <a:r>
              <a:rPr lang="ru-RU" sz="1200" dirty="0" smtClean="0"/>
              <a:t>п</a:t>
            </a:r>
            <a:r>
              <a:rPr lang="ru-RU" sz="1400" dirty="0" smtClean="0"/>
              <a:t>. 1.4. Основные принципы дошкольного образования: </a:t>
            </a:r>
          </a:p>
          <a:p>
            <a:pPr algn="just">
              <a:buNone/>
            </a:pPr>
            <a:r>
              <a:rPr lang="ru-RU" sz="1400" dirty="0" smtClean="0"/>
              <a:t>    7) формирование познавательных интересов и познавательных действий ребенка в различных видах деятельности;.</a:t>
            </a:r>
          </a:p>
          <a:p>
            <a:pPr algn="just">
              <a:buNone/>
            </a:pPr>
            <a:r>
              <a:rPr lang="ru-RU" sz="1400" dirty="0" smtClean="0"/>
              <a:t>	п. 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</a:p>
          <a:p>
            <a:pPr>
              <a:buNone/>
            </a:pPr>
            <a:r>
              <a:rPr lang="ru-RU" sz="1400" b="1" dirty="0" smtClean="0"/>
              <a:t>	Целевые ориентиры на этапе завершения  дошкольного образования:</a:t>
            </a:r>
          </a:p>
          <a:p>
            <a:pPr algn="just">
              <a:buNone/>
            </a:pPr>
            <a:r>
              <a:rPr lang="ru-RU" sz="1400" dirty="0" smtClean="0"/>
              <a:t> 	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/>
                <a:solidFill>
                  <a:srgbClr val="00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ЗАДАЧА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Углубить работу по развитию театрализованной деятельности дошкольников через формирование устойчивого интереса к литературе, театру, совершенствование артистических навыков детей в плане переживания и воплощения образа, побуждения их к созданию новых образов, повысить  к концу 2023 - 2024 учебного года у 80% детей (в сумме по высокому и среднему показателям) уровень  развития  в образовательной области «Художественно-эстетическое развитие».</a:t>
            </a:r>
          </a:p>
          <a:p>
            <a:endParaRPr lang="ru-RU" dirty="0"/>
          </a:p>
        </p:txBody>
      </p:sp>
      <p:pic>
        <p:nvPicPr>
          <p:cNvPr id="1026" name="Picture 2" descr="C:\Users\DS1\Downloads\IMG_20240207_091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401" t="947" r="7208" b="2771"/>
          <a:stretch>
            <a:fillRect/>
          </a:stretch>
        </p:blipFill>
        <p:spPr bwMode="auto">
          <a:xfrm>
            <a:off x="928662" y="1643050"/>
            <a:ext cx="300039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357166"/>
            <a:ext cx="8786874" cy="5111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Цель, задачи театрализованной деятельности 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3643306" y="1285836"/>
            <a:ext cx="2000264" cy="5572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/>
              <a:t>Цель: развитие творческих способностей детей дошкольного возраста средствами театрализованной деятельности.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000108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систему работы по приобщению детей к книге и театру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928934"/>
            <a:ext cx="285752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условия, для развития театрализованных игр дошкольников, в которых нашли бы свое применение чувства ребенка, испытанные им во время чтения художественных произведений. 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857760"/>
            <a:ext cx="285752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нравственные качества личности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такие как доброта, сострадание, внимательность, сопереживание, ответственность, уважение к старшим.</a:t>
            </a:r>
          </a:p>
          <a:p>
            <a:pPr algn="just"/>
            <a:endParaRPr lang="ru-RU" sz="1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4286256"/>
            <a:ext cx="285752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овершенствовать артистические навыки детей: умение создавать образы живых существ с помощью выразительных пластических движений, умение пользоваться разнообразными жестами, речевым дыханием, артикуляцией, дикцией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000108"/>
            <a:ext cx="285752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оспитывать культуру поведения в театре, уважение к сценическому искусству, доброжелательность и контактность в отношениях со сверстниками.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2643182"/>
            <a:ext cx="285752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Привлечь родителей к участию в воспитательно-образовательном процессе группы.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Модель развития театрализованной деятельности дошкольников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СП «Детский сад №1»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00174"/>
          <a:ext cx="8229600" cy="488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714480" y="357166"/>
            <a:ext cx="5000625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Работа с педагогами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2285992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Заключительный этап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428868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Организационный этап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4143380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этап</a:t>
            </a:r>
          </a:p>
        </p:txBody>
      </p:sp>
      <p:sp>
        <p:nvSpPr>
          <p:cNvPr id="14" name="Стрелка влево 13"/>
          <p:cNvSpPr/>
          <p:nvPr/>
        </p:nvSpPr>
        <p:spPr>
          <a:xfrm rot="17328698">
            <a:off x="2285984" y="1714488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3178959" y="2678901"/>
            <a:ext cx="221457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840877">
            <a:off x="5929322" y="164305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43174" y="571480"/>
            <a:ext cx="364333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14612" y="2357430"/>
            <a:ext cx="3500462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«Готовность педагогов к ведению работы по театрализованной деятельности дошкольников»</a:t>
            </a:r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4143372" y="1785926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3929066"/>
            <a:ext cx="6858048" cy="2643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err="1" smtClean="0"/>
              <a:t>Кетирова</a:t>
            </a:r>
            <a:r>
              <a:rPr lang="ru-RU" sz="1600" dirty="0" smtClean="0"/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педагогов всеми критериями организации театрализованной деятельности владеют;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 педагогов владеют подконтрольно;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 педагогов недостаточно владеют информацией о структуре и функциях театрализованной деятельности, слабо ориентируются в способах её организации.</a:t>
            </a: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4214810" y="3571876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57488" y="642918"/>
            <a:ext cx="285752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Основной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736" y="2500306"/>
            <a:ext cx="3643338" cy="3143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Тематическая подборка методической литературы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организация РППС;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консультации  «Руководство театрализованной игрой»,, «Содержание уголков по театрализованной деятельности»;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семинар  «Играем в театр»;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мастер-класс «Сказки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шумелки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«Пальчиковый театр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4071934" y="1857364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20230127_134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3116"/>
            <a:ext cx="2381267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30127_134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357693"/>
            <a:ext cx="2357454" cy="1768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0" descr="млад гр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00240"/>
            <a:ext cx="2214546" cy="1756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1" descr="подг гр 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214818"/>
            <a:ext cx="2213050" cy="1655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80cb0_8d4a6762_orig.png"/>
          <p:cNvPicPr>
            <a:picLocks noChangeAspect="1"/>
          </p:cNvPicPr>
          <p:nvPr/>
        </p:nvPicPr>
        <p:blipFill>
          <a:blip r:embed="rId2" cstate="print"/>
          <a:srcRect l="3448" t="2500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0364" y="714356"/>
            <a:ext cx="242889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Заключительный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2285992"/>
            <a:ext cx="400052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«Организация театрализованной деятельности в условиях детского сада»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3929058" y="1928802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86190"/>
            <a:ext cx="6429420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формирование у младших дошкольников интереса к театрализованной деятельности»; </a:t>
            </a:r>
          </a:p>
          <a:p>
            <a:pPr lvl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создание условий для творческого самовыражения через театрализованную деятельность в средней группе;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- смотр уголков  театрализованной деятельности в  группах;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-  открытые просмотры театрализованной деятельности  в старшей и подготовительной к школе группах; 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  подведение итогов работы;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   планирование работы коллектива.</a:t>
            </a: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4000496" y="3429000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1098</Words>
  <Application>Microsoft Office PowerPoint</Application>
  <PresentationFormat>Экран (4:3)</PresentationFormat>
  <Paragraphs>188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ЗАДАЧА</vt:lpstr>
      <vt:lpstr>Цель, задачи театрализованной деятельности </vt:lpstr>
      <vt:lpstr>Модель развития театрализованной деятельности дошкольников   в СП «Детский сад №1»</vt:lpstr>
      <vt:lpstr> </vt:lpstr>
      <vt:lpstr>Слайд 7</vt:lpstr>
      <vt:lpstr>Слайд 8</vt:lpstr>
      <vt:lpstr>Слайд 9</vt:lpstr>
      <vt:lpstr>Работа с детьми </vt:lpstr>
      <vt:lpstr>Слайд 11</vt:lpstr>
      <vt:lpstr> </vt:lpstr>
      <vt:lpstr> </vt:lpstr>
      <vt:lpstr> </vt:lpstr>
      <vt:lpstr>Работа с детьми.  Дополнительное образование  дополнительная образовательная программа   кружка «Театральный»</vt:lpstr>
      <vt:lpstr>Работа с детьми.  Дополнительное образование </vt:lpstr>
      <vt:lpstr> МОНИТОРИНГ </vt:lpstr>
      <vt:lpstr>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15</dc:creator>
  <cp:lastModifiedBy>123</cp:lastModifiedBy>
  <cp:revision>135</cp:revision>
  <dcterms:created xsi:type="dcterms:W3CDTF">2018-03-27T08:26:13Z</dcterms:created>
  <dcterms:modified xsi:type="dcterms:W3CDTF">2024-02-12T08:51:13Z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4113140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