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835835-0F3C-4BD0-9040-2186A6AAC76A}" v="24" dt="2025-02-17T13:53:21.8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Шрифт, логотип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0B146B28-9EAA-DDF1-BD5C-0D90827AD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Шрифт, диаграмма, снимок экрана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756F1720-D9A7-25FB-FAA4-63885F80A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68" y="-735"/>
            <a:ext cx="122010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02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изайн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EC059FB7-3916-B342-3B8F-2ADDDDFAE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" y="98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2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, логотип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466C69CB-CBB8-99F7-BF77-1F0AC3089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74"/>
            <a:ext cx="12182102" cy="685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89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графический дизайн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8D987A62-5CB1-3FB1-AD45-839BA3138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" y="-98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02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, логотип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9E0CB893-070F-AD9A-47E4-DF53EF666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" y="-245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1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логотип, дизайн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42AD0E0D-D7BA-33AD-F965-2778D8B1E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67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символ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5DF6B242-837E-1E41-E078-53A50432B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7" y="245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68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Шрифт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DDD9BDD2-E185-3BB1-9F88-ABDAB081A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78" y="-3432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78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письмо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F28E8228-4F27-2D66-4CD2-51833ACF0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42" y="-4413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35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Шрифт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4A750A35-C759-3231-E893-5AF85DCB9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1" y="196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74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изайн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02518481-0788-EC21-BA13-32D813C9A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7" y="3432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75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Шрифт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9495B75E-C7B7-D787-3861-515387B2E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" y="3187"/>
            <a:ext cx="1218292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48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иаграмма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89C3D194-524B-0867-76BE-629BCC0DF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" y="-3678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66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Шрифт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CC9C368C-BF68-38FA-982B-D2FB0E801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" y="4168"/>
            <a:ext cx="12182928" cy="684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56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Шрифт, логотип, Графика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49CFFACF-6F80-D738-C9AD-27466A614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" y="3678"/>
            <a:ext cx="12182928" cy="684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99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письмо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95BD1F87-E46E-2A43-F62C-208151E10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13" y="-2452"/>
            <a:ext cx="122010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82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символ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675BA8A0-4448-5CE4-4F2A-168976BC1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" y="3432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09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, письмо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5FC4C3BA-3F91-A16E-2E01-1D0C9BC36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" y="3082"/>
            <a:ext cx="12261271" cy="685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62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изайн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5892B945-EA89-87E4-5AA1-7049DB954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7" y="196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42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изайн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C9AD04B2-F38D-ADDD-F291-BB8E555F8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5" y="-49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22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иаграмма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8FD74BB3-A856-E813-5CE2-03D50527E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" y="-196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5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иаграмма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1DFD7DE4-76F0-46B7-CB39-9DAB5AB30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" y="4168"/>
            <a:ext cx="122010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562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79</cp:revision>
  <dcterms:created xsi:type="dcterms:W3CDTF">2025-02-11T15:14:36Z</dcterms:created>
  <dcterms:modified xsi:type="dcterms:W3CDTF">2025-02-17T13:54:32Z</dcterms:modified>
</cp:coreProperties>
</file>