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Default Extension="svg" ContentType="image/sv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266" r:id="rId4"/>
    <p:sldId id="267" r:id="rId5"/>
    <p:sldId id="274" r:id="rId6"/>
    <p:sldId id="265" r:id="rId7"/>
    <p:sldId id="269" r:id="rId8"/>
    <p:sldId id="268" r:id="rId9"/>
    <p:sldId id="270" r:id="rId10"/>
    <p:sldId id="271" r:id="rId11"/>
    <p:sldId id="272" r:id="rId12"/>
    <p:sldId id="273" r:id="rId13"/>
    <p:sldId id="275" r:id="rId14"/>
    <p:sldId id="279" r:id="rId15"/>
    <p:sldId id="278" r:id="rId16"/>
    <p:sldId id="277" r:id="rId17"/>
    <p:sldId id="28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8" autoAdjust="0"/>
    <p:restoredTop sz="94660"/>
  </p:normalViewPr>
  <p:slideViewPr>
    <p:cSldViewPr snapToGrid="0">
      <p:cViewPr>
        <p:scale>
          <a:sx n="80" d="100"/>
          <a:sy n="80" d="100"/>
        </p:scale>
        <p:origin x="-306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1.jpeg"/><Relationship Id="rId1" Type="http://schemas.openxmlformats.org/officeDocument/2006/relationships/image" Target="../media/image8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42F58B-872C-4555-8A4B-09859C20163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0A1F64-D66C-469D-8DC9-143C62237829}">
      <dgm:prSet phldrT="[Текст]"/>
      <dgm:spPr/>
      <dgm:t>
        <a:bodyPr/>
        <a:lstStyle/>
        <a:p>
          <a:endParaRPr lang="ru-RU" dirty="0"/>
        </a:p>
      </dgm:t>
    </dgm:pt>
    <dgm:pt modelId="{9A27F0A9-C29E-45F4-9140-82A34B614CC8}" type="parTrans" cxnId="{6B889E8A-858C-4E5B-B133-A5FE14B401DC}">
      <dgm:prSet/>
      <dgm:spPr/>
      <dgm:t>
        <a:bodyPr/>
        <a:lstStyle/>
        <a:p>
          <a:endParaRPr lang="ru-RU"/>
        </a:p>
      </dgm:t>
    </dgm:pt>
    <dgm:pt modelId="{AB3C5CB2-E24F-4B7A-B6EC-261C2AE3870F}" type="sibTrans" cxnId="{6B889E8A-858C-4E5B-B133-A5FE14B401DC}">
      <dgm:prSet/>
      <dgm:spPr/>
      <dgm:t>
        <a:bodyPr/>
        <a:lstStyle/>
        <a:p>
          <a:endParaRPr lang="ru-RU"/>
        </a:p>
      </dgm:t>
    </dgm:pt>
    <dgm:pt modelId="{E9880D03-1229-4E64-93EC-883792B037E4}">
      <dgm:prSet phldrT="[Текст]" custT="1"/>
      <dgm:spPr/>
      <dgm:t>
        <a:bodyPr/>
        <a:lstStyle/>
        <a:p>
          <a:r>
            <a:rPr lang="ru-RU" sz="4800" dirty="0"/>
            <a:t>Учитель не старше 35 лет</a:t>
          </a:r>
        </a:p>
      </dgm:t>
    </dgm:pt>
    <dgm:pt modelId="{7B3EF204-13E9-47EF-B0B1-D4BBD7A88B36}" type="parTrans" cxnId="{C9983B1E-3D6C-46B1-AB2C-75F7D70EE816}">
      <dgm:prSet/>
      <dgm:spPr/>
      <dgm:t>
        <a:bodyPr/>
        <a:lstStyle/>
        <a:p>
          <a:endParaRPr lang="ru-RU"/>
        </a:p>
      </dgm:t>
    </dgm:pt>
    <dgm:pt modelId="{05F89F0F-4F52-4D94-8777-0931D96CE69D}" type="sibTrans" cxnId="{C9983B1E-3D6C-46B1-AB2C-75F7D70EE816}">
      <dgm:prSet/>
      <dgm:spPr/>
      <dgm:t>
        <a:bodyPr/>
        <a:lstStyle/>
        <a:p>
          <a:endParaRPr lang="ru-RU"/>
        </a:p>
      </dgm:t>
    </dgm:pt>
    <dgm:pt modelId="{13DDFC34-FE10-4184-B310-957685F0C6B9}">
      <dgm:prSet phldrT="[Текст]"/>
      <dgm:spPr/>
      <dgm:t>
        <a:bodyPr/>
        <a:lstStyle/>
        <a:p>
          <a:endParaRPr lang="ru-RU" dirty="0"/>
        </a:p>
      </dgm:t>
    </dgm:pt>
    <dgm:pt modelId="{54B89E25-13F9-44C9-95C1-59246F5E1A96}" type="parTrans" cxnId="{C7BA5887-4C2E-4574-B11F-0FA0E47335E4}">
      <dgm:prSet/>
      <dgm:spPr/>
      <dgm:t>
        <a:bodyPr/>
        <a:lstStyle/>
        <a:p>
          <a:endParaRPr lang="ru-RU"/>
        </a:p>
      </dgm:t>
    </dgm:pt>
    <dgm:pt modelId="{FFB7A0CB-1D13-48CC-AC74-5F32D40C2C78}" type="sibTrans" cxnId="{C7BA5887-4C2E-4574-B11F-0FA0E47335E4}">
      <dgm:prSet/>
      <dgm:spPr/>
      <dgm:t>
        <a:bodyPr/>
        <a:lstStyle/>
        <a:p>
          <a:endParaRPr lang="ru-RU"/>
        </a:p>
      </dgm:t>
    </dgm:pt>
    <dgm:pt modelId="{8818744E-9957-41A1-B18C-91B5B59F28FB}">
      <dgm:prSet phldrT="[Текст]" custT="1"/>
      <dgm:spPr/>
      <dgm:t>
        <a:bodyPr/>
        <a:lstStyle/>
        <a:p>
          <a:r>
            <a:rPr lang="ru-RU" sz="4800" dirty="0"/>
            <a:t>Опыт работы не более 5 лет</a:t>
          </a:r>
        </a:p>
      </dgm:t>
    </dgm:pt>
    <dgm:pt modelId="{C4DD101F-ECAB-4ABE-B887-49E14791247E}" type="parTrans" cxnId="{4AF54D6F-FB4C-4206-B1F4-C29FCF549A31}">
      <dgm:prSet/>
      <dgm:spPr/>
      <dgm:t>
        <a:bodyPr/>
        <a:lstStyle/>
        <a:p>
          <a:endParaRPr lang="ru-RU"/>
        </a:p>
      </dgm:t>
    </dgm:pt>
    <dgm:pt modelId="{F32D8E90-6F5B-441B-962E-A9DD94B5C18A}" type="sibTrans" cxnId="{4AF54D6F-FB4C-4206-B1F4-C29FCF549A31}">
      <dgm:prSet/>
      <dgm:spPr/>
      <dgm:t>
        <a:bodyPr/>
        <a:lstStyle/>
        <a:p>
          <a:endParaRPr lang="ru-RU"/>
        </a:p>
      </dgm:t>
    </dgm:pt>
    <dgm:pt modelId="{0C0381A1-BC39-4984-9C79-C54D6B76989C}">
      <dgm:prSet phldrT="[Текст]"/>
      <dgm:spPr/>
      <dgm:t>
        <a:bodyPr/>
        <a:lstStyle/>
        <a:p>
          <a:endParaRPr lang="ru-RU" dirty="0"/>
        </a:p>
      </dgm:t>
    </dgm:pt>
    <dgm:pt modelId="{20460C08-8DD2-48EF-B3CC-1D587F37859E}" type="parTrans" cxnId="{E669510C-BEEB-4ED1-A16B-168C8ED9756F}">
      <dgm:prSet/>
      <dgm:spPr/>
      <dgm:t>
        <a:bodyPr/>
        <a:lstStyle/>
        <a:p>
          <a:endParaRPr lang="ru-RU"/>
        </a:p>
      </dgm:t>
    </dgm:pt>
    <dgm:pt modelId="{D9CEE424-825A-4FED-936D-0A4C6C22E9BD}" type="sibTrans" cxnId="{E669510C-BEEB-4ED1-A16B-168C8ED9756F}">
      <dgm:prSet/>
      <dgm:spPr/>
      <dgm:t>
        <a:bodyPr/>
        <a:lstStyle/>
        <a:p>
          <a:endParaRPr lang="ru-RU"/>
        </a:p>
      </dgm:t>
    </dgm:pt>
    <dgm:pt modelId="{8E011A81-2492-409E-9ABA-9970F7109FB0}">
      <dgm:prSet phldrT="[Текст]" custT="1"/>
      <dgm:spPr/>
      <dgm:t>
        <a:bodyPr/>
        <a:lstStyle/>
        <a:p>
          <a:r>
            <a:rPr lang="ru-RU" sz="4800" dirty="0"/>
            <a:t>Нагрузка не менее 18 часов</a:t>
          </a:r>
        </a:p>
      </dgm:t>
    </dgm:pt>
    <dgm:pt modelId="{CB391559-D9D9-473F-B060-61D935528035}" type="parTrans" cxnId="{9D26813E-3741-4F33-A8E2-F4D084FDCA23}">
      <dgm:prSet/>
      <dgm:spPr/>
      <dgm:t>
        <a:bodyPr/>
        <a:lstStyle/>
        <a:p>
          <a:endParaRPr lang="ru-RU"/>
        </a:p>
      </dgm:t>
    </dgm:pt>
    <dgm:pt modelId="{E2E3CBDE-4106-4E3F-AA12-6396DF5D08C1}" type="sibTrans" cxnId="{9D26813E-3741-4F33-A8E2-F4D084FDCA23}">
      <dgm:prSet/>
      <dgm:spPr/>
      <dgm:t>
        <a:bodyPr/>
        <a:lstStyle/>
        <a:p>
          <a:endParaRPr lang="ru-RU"/>
        </a:p>
      </dgm:t>
    </dgm:pt>
    <dgm:pt modelId="{3530CAC0-1D4B-4337-819E-74DA9B70EB34}" type="pres">
      <dgm:prSet presAssocID="{7A42F58B-872C-4555-8A4B-09859C2016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B44962-45E5-42CA-931C-CCA1196736F0}" type="pres">
      <dgm:prSet presAssocID="{E80A1F64-D66C-469D-8DC9-143C62237829}" presName="composite" presStyleCnt="0"/>
      <dgm:spPr/>
    </dgm:pt>
    <dgm:pt modelId="{61A17DAE-C286-4960-B708-CB38B98C8A93}" type="pres">
      <dgm:prSet presAssocID="{E80A1F64-D66C-469D-8DC9-143C6223782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8A0C6-56D4-4911-A41A-1A67DE544B8D}" type="pres">
      <dgm:prSet presAssocID="{E80A1F64-D66C-469D-8DC9-143C62237829}" presName="descendantText" presStyleLbl="alignAcc1" presStyleIdx="0" presStyleCnt="3" custLinFactNeighborX="0" custLinFactNeighborY="1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B1162-99C3-4D11-B7E5-7EF184C3D5A8}" type="pres">
      <dgm:prSet presAssocID="{AB3C5CB2-E24F-4B7A-B6EC-261C2AE3870F}" presName="sp" presStyleCnt="0"/>
      <dgm:spPr/>
    </dgm:pt>
    <dgm:pt modelId="{FF1D9558-BF54-4696-90B6-E609C28CC6F7}" type="pres">
      <dgm:prSet presAssocID="{13DDFC34-FE10-4184-B310-957685F0C6B9}" presName="composite" presStyleCnt="0"/>
      <dgm:spPr/>
    </dgm:pt>
    <dgm:pt modelId="{94CBF3D1-99AB-4502-9170-44428FCF7CF7}" type="pres">
      <dgm:prSet presAssocID="{13DDFC34-FE10-4184-B310-957685F0C6B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248AD-96F1-4D55-8799-428FCCB8EA46}" type="pres">
      <dgm:prSet presAssocID="{13DDFC34-FE10-4184-B310-957685F0C6B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2B17D-2F74-4066-82DF-CE79D8D80F7D}" type="pres">
      <dgm:prSet presAssocID="{FFB7A0CB-1D13-48CC-AC74-5F32D40C2C78}" presName="sp" presStyleCnt="0"/>
      <dgm:spPr/>
    </dgm:pt>
    <dgm:pt modelId="{8363E424-2D6D-4C3C-880F-BBA0E342E222}" type="pres">
      <dgm:prSet presAssocID="{0C0381A1-BC39-4984-9C79-C54D6B76989C}" presName="composite" presStyleCnt="0"/>
      <dgm:spPr/>
    </dgm:pt>
    <dgm:pt modelId="{AC1F1D47-57C7-4600-ACE4-7EF50BCC8D02}" type="pres">
      <dgm:prSet presAssocID="{0C0381A1-BC39-4984-9C79-C54D6B76989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3B77D-B48E-48BE-A50B-334D548EE8F3}" type="pres">
      <dgm:prSet presAssocID="{0C0381A1-BC39-4984-9C79-C54D6B76989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F1E280-B5B4-446A-A838-B592D1C0C2BD}" type="presOf" srcId="{13DDFC34-FE10-4184-B310-957685F0C6B9}" destId="{94CBF3D1-99AB-4502-9170-44428FCF7CF7}" srcOrd="0" destOrd="0" presId="urn:microsoft.com/office/officeart/2005/8/layout/chevron2"/>
    <dgm:cxn modelId="{E669510C-BEEB-4ED1-A16B-168C8ED9756F}" srcId="{7A42F58B-872C-4555-8A4B-09859C201636}" destId="{0C0381A1-BC39-4984-9C79-C54D6B76989C}" srcOrd="2" destOrd="0" parTransId="{20460C08-8DD2-48EF-B3CC-1D587F37859E}" sibTransId="{D9CEE424-825A-4FED-936D-0A4C6C22E9BD}"/>
    <dgm:cxn modelId="{3302AC62-17C6-44A1-A6AF-C50D1E5850DF}" type="presOf" srcId="{8818744E-9957-41A1-B18C-91B5B59F28FB}" destId="{C51248AD-96F1-4D55-8799-428FCCB8EA46}" srcOrd="0" destOrd="0" presId="urn:microsoft.com/office/officeart/2005/8/layout/chevron2"/>
    <dgm:cxn modelId="{C9983B1E-3D6C-46B1-AB2C-75F7D70EE816}" srcId="{E80A1F64-D66C-469D-8DC9-143C62237829}" destId="{E9880D03-1229-4E64-93EC-883792B037E4}" srcOrd="0" destOrd="0" parTransId="{7B3EF204-13E9-47EF-B0B1-D4BBD7A88B36}" sibTransId="{05F89F0F-4F52-4D94-8777-0931D96CE69D}"/>
    <dgm:cxn modelId="{1CEC8E9A-106E-43FB-A430-BD47926C5BE9}" type="presOf" srcId="{8E011A81-2492-409E-9ABA-9970F7109FB0}" destId="{F1F3B77D-B48E-48BE-A50B-334D548EE8F3}" srcOrd="0" destOrd="0" presId="urn:microsoft.com/office/officeart/2005/8/layout/chevron2"/>
    <dgm:cxn modelId="{6B889E8A-858C-4E5B-B133-A5FE14B401DC}" srcId="{7A42F58B-872C-4555-8A4B-09859C201636}" destId="{E80A1F64-D66C-469D-8DC9-143C62237829}" srcOrd="0" destOrd="0" parTransId="{9A27F0A9-C29E-45F4-9140-82A34B614CC8}" sibTransId="{AB3C5CB2-E24F-4B7A-B6EC-261C2AE3870F}"/>
    <dgm:cxn modelId="{037D6E54-26F2-48B7-AFF9-A9BA44CC3F76}" type="presOf" srcId="{E9880D03-1229-4E64-93EC-883792B037E4}" destId="{A768A0C6-56D4-4911-A41A-1A67DE544B8D}" srcOrd="0" destOrd="0" presId="urn:microsoft.com/office/officeart/2005/8/layout/chevron2"/>
    <dgm:cxn modelId="{4AF54D6F-FB4C-4206-B1F4-C29FCF549A31}" srcId="{13DDFC34-FE10-4184-B310-957685F0C6B9}" destId="{8818744E-9957-41A1-B18C-91B5B59F28FB}" srcOrd="0" destOrd="0" parTransId="{C4DD101F-ECAB-4ABE-B887-49E14791247E}" sibTransId="{F32D8E90-6F5B-441B-962E-A9DD94B5C18A}"/>
    <dgm:cxn modelId="{9D26813E-3741-4F33-A8E2-F4D084FDCA23}" srcId="{0C0381A1-BC39-4984-9C79-C54D6B76989C}" destId="{8E011A81-2492-409E-9ABA-9970F7109FB0}" srcOrd="0" destOrd="0" parTransId="{CB391559-D9D9-473F-B060-61D935528035}" sibTransId="{E2E3CBDE-4106-4E3F-AA12-6396DF5D08C1}"/>
    <dgm:cxn modelId="{B6E851C8-6C05-4602-B92F-4275B8B571DD}" type="presOf" srcId="{0C0381A1-BC39-4984-9C79-C54D6B76989C}" destId="{AC1F1D47-57C7-4600-ACE4-7EF50BCC8D02}" srcOrd="0" destOrd="0" presId="urn:microsoft.com/office/officeart/2005/8/layout/chevron2"/>
    <dgm:cxn modelId="{A725D61D-5114-4D10-B173-8ADA67692D47}" type="presOf" srcId="{7A42F58B-872C-4555-8A4B-09859C201636}" destId="{3530CAC0-1D4B-4337-819E-74DA9B70EB34}" srcOrd="0" destOrd="0" presId="urn:microsoft.com/office/officeart/2005/8/layout/chevron2"/>
    <dgm:cxn modelId="{C7BA5887-4C2E-4574-B11F-0FA0E47335E4}" srcId="{7A42F58B-872C-4555-8A4B-09859C201636}" destId="{13DDFC34-FE10-4184-B310-957685F0C6B9}" srcOrd="1" destOrd="0" parTransId="{54B89E25-13F9-44C9-95C1-59246F5E1A96}" sibTransId="{FFB7A0CB-1D13-48CC-AC74-5F32D40C2C78}"/>
    <dgm:cxn modelId="{FEC36FFA-C76E-44FA-8FDD-80FBFEB727CA}" type="presOf" srcId="{E80A1F64-D66C-469D-8DC9-143C62237829}" destId="{61A17DAE-C286-4960-B708-CB38B98C8A93}" srcOrd="0" destOrd="0" presId="urn:microsoft.com/office/officeart/2005/8/layout/chevron2"/>
    <dgm:cxn modelId="{BDC9DE9D-7B07-4FEA-8CCF-4FF1B404337C}" type="presParOf" srcId="{3530CAC0-1D4B-4337-819E-74DA9B70EB34}" destId="{B9B44962-45E5-42CA-931C-CCA1196736F0}" srcOrd="0" destOrd="0" presId="urn:microsoft.com/office/officeart/2005/8/layout/chevron2"/>
    <dgm:cxn modelId="{F3D39BC4-6AAB-4645-A5F4-0EB2C5E5190F}" type="presParOf" srcId="{B9B44962-45E5-42CA-931C-CCA1196736F0}" destId="{61A17DAE-C286-4960-B708-CB38B98C8A93}" srcOrd="0" destOrd="0" presId="urn:microsoft.com/office/officeart/2005/8/layout/chevron2"/>
    <dgm:cxn modelId="{24823094-471D-42E3-A5A6-C0E840A3951C}" type="presParOf" srcId="{B9B44962-45E5-42CA-931C-CCA1196736F0}" destId="{A768A0C6-56D4-4911-A41A-1A67DE544B8D}" srcOrd="1" destOrd="0" presId="urn:microsoft.com/office/officeart/2005/8/layout/chevron2"/>
    <dgm:cxn modelId="{67252465-800F-4E3F-8999-80EF7D2102DB}" type="presParOf" srcId="{3530CAC0-1D4B-4337-819E-74DA9B70EB34}" destId="{588B1162-99C3-4D11-B7E5-7EF184C3D5A8}" srcOrd="1" destOrd="0" presId="urn:microsoft.com/office/officeart/2005/8/layout/chevron2"/>
    <dgm:cxn modelId="{DABF1CA4-09D7-44D5-B5B3-FFD80E7FF5F9}" type="presParOf" srcId="{3530CAC0-1D4B-4337-819E-74DA9B70EB34}" destId="{FF1D9558-BF54-4696-90B6-E609C28CC6F7}" srcOrd="2" destOrd="0" presId="urn:microsoft.com/office/officeart/2005/8/layout/chevron2"/>
    <dgm:cxn modelId="{982720D0-9613-4039-B97D-C1950AD4CAA3}" type="presParOf" srcId="{FF1D9558-BF54-4696-90B6-E609C28CC6F7}" destId="{94CBF3D1-99AB-4502-9170-44428FCF7CF7}" srcOrd="0" destOrd="0" presId="urn:microsoft.com/office/officeart/2005/8/layout/chevron2"/>
    <dgm:cxn modelId="{47C06283-CC91-4107-99A1-63865D64D1DD}" type="presParOf" srcId="{FF1D9558-BF54-4696-90B6-E609C28CC6F7}" destId="{C51248AD-96F1-4D55-8799-428FCCB8EA46}" srcOrd="1" destOrd="0" presId="urn:microsoft.com/office/officeart/2005/8/layout/chevron2"/>
    <dgm:cxn modelId="{811B7190-1C94-4096-AAC3-F3F71A4F2883}" type="presParOf" srcId="{3530CAC0-1D4B-4337-819E-74DA9B70EB34}" destId="{1522B17D-2F74-4066-82DF-CE79D8D80F7D}" srcOrd="3" destOrd="0" presId="urn:microsoft.com/office/officeart/2005/8/layout/chevron2"/>
    <dgm:cxn modelId="{F5E76027-5A00-482F-A905-9B985D2AEF2D}" type="presParOf" srcId="{3530CAC0-1D4B-4337-819E-74DA9B70EB34}" destId="{8363E424-2D6D-4C3C-880F-BBA0E342E222}" srcOrd="4" destOrd="0" presId="urn:microsoft.com/office/officeart/2005/8/layout/chevron2"/>
    <dgm:cxn modelId="{2AF5A918-9A19-4D42-A8D6-DD1525A942A9}" type="presParOf" srcId="{8363E424-2D6D-4C3C-880F-BBA0E342E222}" destId="{AC1F1D47-57C7-4600-ACE4-7EF50BCC8D02}" srcOrd="0" destOrd="0" presId="urn:microsoft.com/office/officeart/2005/8/layout/chevron2"/>
    <dgm:cxn modelId="{DDBD9327-5014-4C92-B1AE-C80C8118C1D6}" type="presParOf" srcId="{8363E424-2D6D-4C3C-880F-BBA0E342E222}" destId="{F1F3B77D-B48E-48BE-A50B-334D548EE8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4EBA7F-9A1D-4120-9E96-4E736F4D1AF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BDBE2A-7B15-436E-89C6-97E34734196A}">
      <dgm:prSet phldrT="[Текст]"/>
      <dgm:spPr/>
      <dgm:t>
        <a:bodyPr/>
        <a:lstStyle/>
        <a:p>
          <a:r>
            <a:rPr lang="ru-RU" dirty="0"/>
            <a:t>Русский язык и литература</a:t>
          </a:r>
        </a:p>
      </dgm:t>
    </dgm:pt>
    <dgm:pt modelId="{C4A2DF10-5205-45FC-B119-9655744F4CB3}" type="parTrans" cxnId="{1ACB8EB1-BA9B-4B25-9A9D-13BA15EA61BC}">
      <dgm:prSet/>
      <dgm:spPr/>
      <dgm:t>
        <a:bodyPr/>
        <a:lstStyle/>
        <a:p>
          <a:endParaRPr lang="ru-RU"/>
        </a:p>
      </dgm:t>
    </dgm:pt>
    <dgm:pt modelId="{03A6043F-6E75-4CDE-9332-E709FD941EA3}" type="sibTrans" cxnId="{1ACB8EB1-BA9B-4B25-9A9D-13BA15EA61BC}">
      <dgm:prSet/>
      <dgm:spPr/>
      <dgm:t>
        <a:bodyPr/>
        <a:lstStyle/>
        <a:p>
          <a:endParaRPr lang="ru-RU"/>
        </a:p>
      </dgm:t>
    </dgm:pt>
    <dgm:pt modelId="{7F1FBB4E-E5B1-4670-83EF-20F731754522}">
      <dgm:prSet phldrT="[Текст]"/>
      <dgm:spPr/>
      <dgm:t>
        <a:bodyPr/>
        <a:lstStyle/>
        <a:p>
          <a:r>
            <a:rPr lang="ru-RU" dirty="0"/>
            <a:t>Естественно-научные предметы</a:t>
          </a:r>
        </a:p>
      </dgm:t>
    </dgm:pt>
    <dgm:pt modelId="{DC5FDC68-9FCC-45D3-9DA0-52D71569579E}" type="parTrans" cxnId="{1A1B6686-6017-4398-897D-6A94E3BEFCD9}">
      <dgm:prSet/>
      <dgm:spPr/>
      <dgm:t>
        <a:bodyPr/>
        <a:lstStyle/>
        <a:p>
          <a:endParaRPr lang="ru-RU"/>
        </a:p>
      </dgm:t>
    </dgm:pt>
    <dgm:pt modelId="{DE3C0A41-D8A6-4D5D-96B0-B337D44C3742}" type="sibTrans" cxnId="{1A1B6686-6017-4398-897D-6A94E3BEFCD9}">
      <dgm:prSet/>
      <dgm:spPr/>
      <dgm:t>
        <a:bodyPr/>
        <a:lstStyle/>
        <a:p>
          <a:endParaRPr lang="ru-RU"/>
        </a:p>
      </dgm:t>
    </dgm:pt>
    <dgm:pt modelId="{725D532C-A35A-48C4-B3B3-2B0721AE7895}">
      <dgm:prSet phldrT="[Текст]"/>
      <dgm:spPr/>
      <dgm:t>
        <a:bodyPr/>
        <a:lstStyle/>
        <a:p>
          <a:r>
            <a:rPr lang="ru-RU" dirty="0"/>
            <a:t>Основы духовно-нравственной культуры народов России</a:t>
          </a:r>
        </a:p>
      </dgm:t>
    </dgm:pt>
    <dgm:pt modelId="{0AC24965-D01D-47EC-A3FF-ADAD972F29BF}" type="parTrans" cxnId="{58C0ADE3-F4A7-40EA-8886-8C673D394519}">
      <dgm:prSet/>
      <dgm:spPr/>
      <dgm:t>
        <a:bodyPr/>
        <a:lstStyle/>
        <a:p>
          <a:endParaRPr lang="ru-RU"/>
        </a:p>
      </dgm:t>
    </dgm:pt>
    <dgm:pt modelId="{387604C4-2236-4D76-A78C-2AAB3BBB866D}" type="sibTrans" cxnId="{58C0ADE3-F4A7-40EA-8886-8C673D394519}">
      <dgm:prSet/>
      <dgm:spPr/>
      <dgm:t>
        <a:bodyPr/>
        <a:lstStyle/>
        <a:p>
          <a:endParaRPr lang="ru-RU"/>
        </a:p>
      </dgm:t>
    </dgm:pt>
    <dgm:pt modelId="{B5A70BAE-D5CA-434B-993C-DBDF3FC5CF89}">
      <dgm:prSet phldrT="[Текст]"/>
      <dgm:spPr/>
      <dgm:t>
        <a:bodyPr/>
        <a:lstStyle/>
        <a:p>
          <a:r>
            <a:rPr lang="ru-RU" dirty="0"/>
            <a:t>Искусство</a:t>
          </a:r>
        </a:p>
      </dgm:t>
    </dgm:pt>
    <dgm:pt modelId="{7BB7E892-FFA4-47EA-BE9E-E99A89310DDC}" type="parTrans" cxnId="{E841C3B4-DEC4-46A6-87AF-A523AED64E9D}">
      <dgm:prSet/>
      <dgm:spPr/>
      <dgm:t>
        <a:bodyPr/>
        <a:lstStyle/>
        <a:p>
          <a:endParaRPr lang="ru-RU"/>
        </a:p>
      </dgm:t>
    </dgm:pt>
    <dgm:pt modelId="{C1987D42-5FD1-46D8-A9B8-350ABCB089D2}" type="sibTrans" cxnId="{E841C3B4-DEC4-46A6-87AF-A523AED64E9D}">
      <dgm:prSet/>
      <dgm:spPr/>
      <dgm:t>
        <a:bodyPr/>
        <a:lstStyle/>
        <a:p>
          <a:endParaRPr lang="ru-RU"/>
        </a:p>
      </dgm:t>
    </dgm:pt>
    <dgm:pt modelId="{BB60C7EC-FCB5-4C4D-9763-39127211F41B}">
      <dgm:prSet phldrT="[Текст]"/>
      <dgm:spPr/>
      <dgm:t>
        <a:bodyPr/>
        <a:lstStyle/>
        <a:p>
          <a:r>
            <a:rPr lang="ru-RU" dirty="0"/>
            <a:t>Труд (технология)</a:t>
          </a:r>
        </a:p>
      </dgm:t>
    </dgm:pt>
    <dgm:pt modelId="{D3012924-098E-45D1-9E6E-96F794785435}" type="parTrans" cxnId="{A01AAFF0-74BE-4CC1-9647-F075B0759990}">
      <dgm:prSet/>
      <dgm:spPr/>
      <dgm:t>
        <a:bodyPr/>
        <a:lstStyle/>
        <a:p>
          <a:endParaRPr lang="ru-RU"/>
        </a:p>
      </dgm:t>
    </dgm:pt>
    <dgm:pt modelId="{E3392700-B9C0-4BB2-86B7-05A7702BCF07}" type="sibTrans" cxnId="{A01AAFF0-74BE-4CC1-9647-F075B0759990}">
      <dgm:prSet/>
      <dgm:spPr/>
      <dgm:t>
        <a:bodyPr/>
        <a:lstStyle/>
        <a:p>
          <a:endParaRPr lang="ru-RU"/>
        </a:p>
      </dgm:t>
    </dgm:pt>
    <dgm:pt modelId="{762A18C9-3C97-4038-B003-FC09DBD9AF56}">
      <dgm:prSet phldrT="[Текст]"/>
      <dgm:spPr/>
      <dgm:t>
        <a:bodyPr/>
        <a:lstStyle/>
        <a:p>
          <a:r>
            <a:rPr lang="ru-RU" dirty="0"/>
            <a:t>Родной язык и родная литература</a:t>
          </a:r>
        </a:p>
      </dgm:t>
    </dgm:pt>
    <dgm:pt modelId="{D2DE94B6-3F46-4B54-A57B-AB636B8E4888}" type="parTrans" cxnId="{AFAE88DA-DE4D-4B4A-BD48-7FBC86F03650}">
      <dgm:prSet/>
      <dgm:spPr/>
      <dgm:t>
        <a:bodyPr/>
        <a:lstStyle/>
        <a:p>
          <a:endParaRPr lang="ru-RU"/>
        </a:p>
      </dgm:t>
    </dgm:pt>
    <dgm:pt modelId="{96E8F819-3316-4072-BD74-F332EBE08AF9}" type="sibTrans" cxnId="{AFAE88DA-DE4D-4B4A-BD48-7FBC86F03650}">
      <dgm:prSet/>
      <dgm:spPr/>
      <dgm:t>
        <a:bodyPr/>
        <a:lstStyle/>
        <a:p>
          <a:endParaRPr lang="ru-RU"/>
        </a:p>
      </dgm:t>
    </dgm:pt>
    <dgm:pt modelId="{B19C75B9-C243-4D98-8747-90E0CB9701AB}">
      <dgm:prSet phldrT="[Текст]"/>
      <dgm:spPr/>
      <dgm:t>
        <a:bodyPr/>
        <a:lstStyle/>
        <a:p>
          <a:r>
            <a:rPr lang="ru-RU" dirty="0"/>
            <a:t>Иностранные языки</a:t>
          </a:r>
        </a:p>
      </dgm:t>
    </dgm:pt>
    <dgm:pt modelId="{69C5E71A-9ED3-46CA-8221-FE711738175A}" type="parTrans" cxnId="{DF9D61F1-3198-43B8-863E-95AB67637C9D}">
      <dgm:prSet/>
      <dgm:spPr/>
      <dgm:t>
        <a:bodyPr/>
        <a:lstStyle/>
        <a:p>
          <a:endParaRPr lang="ru-RU"/>
        </a:p>
      </dgm:t>
    </dgm:pt>
    <dgm:pt modelId="{AFD1E923-18B4-488F-B9F3-A6E2BDEF666F}" type="sibTrans" cxnId="{DF9D61F1-3198-43B8-863E-95AB67637C9D}">
      <dgm:prSet/>
      <dgm:spPr/>
      <dgm:t>
        <a:bodyPr/>
        <a:lstStyle/>
        <a:p>
          <a:endParaRPr lang="ru-RU"/>
        </a:p>
      </dgm:t>
    </dgm:pt>
    <dgm:pt modelId="{73572960-79D9-4854-8274-59977E4FC4FA}">
      <dgm:prSet phldrT="[Текст]"/>
      <dgm:spPr/>
      <dgm:t>
        <a:bodyPr/>
        <a:lstStyle/>
        <a:p>
          <a:r>
            <a:rPr lang="ru-RU" dirty="0"/>
            <a:t>Математика и информатика</a:t>
          </a:r>
        </a:p>
      </dgm:t>
    </dgm:pt>
    <dgm:pt modelId="{31209F8F-B26F-4456-B46A-8F6D064C9CA0}" type="parTrans" cxnId="{3C663AAD-0F4D-4400-A91F-CA6CE5914CD1}">
      <dgm:prSet/>
      <dgm:spPr/>
      <dgm:t>
        <a:bodyPr/>
        <a:lstStyle/>
        <a:p>
          <a:endParaRPr lang="ru-RU"/>
        </a:p>
      </dgm:t>
    </dgm:pt>
    <dgm:pt modelId="{F6AAB6A8-468F-4F52-8375-D835E2CA0127}" type="sibTrans" cxnId="{3C663AAD-0F4D-4400-A91F-CA6CE5914CD1}">
      <dgm:prSet/>
      <dgm:spPr/>
      <dgm:t>
        <a:bodyPr/>
        <a:lstStyle/>
        <a:p>
          <a:endParaRPr lang="ru-RU"/>
        </a:p>
      </dgm:t>
    </dgm:pt>
    <dgm:pt modelId="{3133B71F-71D1-4F7B-844F-754E4AFF1EED}">
      <dgm:prSet phldrT="[Текст]"/>
      <dgm:spPr/>
      <dgm:t>
        <a:bodyPr/>
        <a:lstStyle/>
        <a:p>
          <a:r>
            <a:rPr lang="ru-RU" dirty="0"/>
            <a:t>Физическая культура, экология и ОБЖ</a:t>
          </a:r>
        </a:p>
      </dgm:t>
    </dgm:pt>
    <dgm:pt modelId="{71762D69-FC25-414B-BCB1-58E75E16F0B9}" type="parTrans" cxnId="{2E34B7E3-D287-4F03-ADD4-04080E37BBB9}">
      <dgm:prSet/>
      <dgm:spPr/>
      <dgm:t>
        <a:bodyPr/>
        <a:lstStyle/>
        <a:p>
          <a:endParaRPr lang="ru-RU"/>
        </a:p>
      </dgm:t>
    </dgm:pt>
    <dgm:pt modelId="{61A6F020-5860-4A71-B3A6-65FB29D28BD0}" type="sibTrans" cxnId="{2E34B7E3-D287-4F03-ADD4-04080E37BBB9}">
      <dgm:prSet/>
      <dgm:spPr/>
      <dgm:t>
        <a:bodyPr/>
        <a:lstStyle/>
        <a:p>
          <a:endParaRPr lang="ru-RU"/>
        </a:p>
      </dgm:t>
    </dgm:pt>
    <dgm:pt modelId="{D9E62219-BCA8-4543-9A1D-6410BBC82A1A}">
      <dgm:prSet phldrT="[Текст]"/>
      <dgm:spPr/>
      <dgm:t>
        <a:bodyPr/>
        <a:lstStyle/>
        <a:p>
          <a:r>
            <a:rPr lang="ru-RU" dirty="0"/>
            <a:t>ОБЖ и защиты Родины</a:t>
          </a:r>
        </a:p>
      </dgm:t>
    </dgm:pt>
    <dgm:pt modelId="{CE0D4BF5-A857-4437-8E07-4E3428999D57}" type="parTrans" cxnId="{E3EF2504-2C9D-4CA3-B41A-8893F423E1EA}">
      <dgm:prSet/>
      <dgm:spPr/>
      <dgm:t>
        <a:bodyPr/>
        <a:lstStyle/>
        <a:p>
          <a:endParaRPr lang="ru-RU"/>
        </a:p>
      </dgm:t>
    </dgm:pt>
    <dgm:pt modelId="{01B595C7-7F05-4656-8B9C-06F2FB79BEFA}" type="sibTrans" cxnId="{E3EF2504-2C9D-4CA3-B41A-8893F423E1EA}">
      <dgm:prSet/>
      <dgm:spPr/>
      <dgm:t>
        <a:bodyPr/>
        <a:lstStyle/>
        <a:p>
          <a:endParaRPr lang="ru-RU"/>
        </a:p>
      </dgm:t>
    </dgm:pt>
    <dgm:pt modelId="{DB8C3366-2507-4B80-8C95-911DC11A12ED}">
      <dgm:prSet phldrT="[Текст]"/>
      <dgm:spPr/>
      <dgm:t>
        <a:bodyPr/>
        <a:lstStyle/>
        <a:p>
          <a:r>
            <a:rPr lang="ru-RU" dirty="0"/>
            <a:t>Основы религиозных культур и светской этики</a:t>
          </a:r>
        </a:p>
      </dgm:t>
    </dgm:pt>
    <dgm:pt modelId="{E698CFB2-13C3-446F-A5A9-1F20EDD0896D}" type="parTrans" cxnId="{582D43F2-5435-4B8B-8874-B1B1DA8C621E}">
      <dgm:prSet/>
      <dgm:spPr/>
      <dgm:t>
        <a:bodyPr/>
        <a:lstStyle/>
        <a:p>
          <a:endParaRPr lang="ru-RU"/>
        </a:p>
      </dgm:t>
    </dgm:pt>
    <dgm:pt modelId="{2318DC8D-948D-4E9B-BE1A-250C266F8261}" type="sibTrans" cxnId="{582D43F2-5435-4B8B-8874-B1B1DA8C621E}">
      <dgm:prSet/>
      <dgm:spPr/>
      <dgm:t>
        <a:bodyPr/>
        <a:lstStyle/>
        <a:p>
          <a:endParaRPr lang="ru-RU"/>
        </a:p>
      </dgm:t>
    </dgm:pt>
    <dgm:pt modelId="{9ACF8FAD-CA91-44F3-95F1-99C773C65A4D}">
      <dgm:prSet phldrT="[Текст]"/>
      <dgm:spPr/>
      <dgm:t>
        <a:bodyPr/>
        <a:lstStyle/>
        <a:p>
          <a:r>
            <a:rPr lang="ru-RU" dirty="0"/>
            <a:t>Начальные классы</a:t>
          </a:r>
        </a:p>
      </dgm:t>
    </dgm:pt>
    <dgm:pt modelId="{64203F6A-802A-4780-8209-92886AC48F70}" type="parTrans" cxnId="{D023652E-B81F-4A36-BF79-A88A13E21A91}">
      <dgm:prSet/>
      <dgm:spPr/>
      <dgm:t>
        <a:bodyPr/>
        <a:lstStyle/>
        <a:p>
          <a:endParaRPr lang="ru-RU"/>
        </a:p>
      </dgm:t>
    </dgm:pt>
    <dgm:pt modelId="{AFFAA71A-DCDB-470C-9E62-AB2A83A66F73}" type="sibTrans" cxnId="{D023652E-B81F-4A36-BF79-A88A13E21A91}">
      <dgm:prSet/>
      <dgm:spPr/>
      <dgm:t>
        <a:bodyPr/>
        <a:lstStyle/>
        <a:p>
          <a:endParaRPr lang="ru-RU"/>
        </a:p>
      </dgm:t>
    </dgm:pt>
    <dgm:pt modelId="{152FCFFF-79E8-44F4-818E-4CADEE545C9D}" type="pres">
      <dgm:prSet presAssocID="{4C4EBA7F-9A1D-4120-9E96-4E736F4D1A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943D67-2AED-4EE3-8073-1E6750A04BE6}" type="pres">
      <dgm:prSet presAssocID="{93BDBE2A-7B15-436E-89C6-97E34734196A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3D2FE-EEF0-4949-B5E9-B41C6ABFCDF4}" type="pres">
      <dgm:prSet presAssocID="{03A6043F-6E75-4CDE-9332-E709FD941EA3}" presName="sibTrans" presStyleCnt="0"/>
      <dgm:spPr/>
    </dgm:pt>
    <dgm:pt modelId="{8520ABEA-51AB-4564-BAFB-7980AAEE5726}" type="pres">
      <dgm:prSet presAssocID="{762A18C9-3C97-4038-B003-FC09DBD9AF56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792C5-8552-40B8-84FF-E86607B39895}" type="pres">
      <dgm:prSet presAssocID="{96E8F819-3316-4072-BD74-F332EBE08AF9}" presName="sibTrans" presStyleCnt="0"/>
      <dgm:spPr/>
    </dgm:pt>
    <dgm:pt modelId="{60E81092-219E-4647-8CEA-556A8AAADC90}" type="pres">
      <dgm:prSet presAssocID="{B19C75B9-C243-4D98-8747-90E0CB9701AB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B5D18-4E10-48E9-AB1F-0BE706033FC3}" type="pres">
      <dgm:prSet presAssocID="{AFD1E923-18B4-488F-B9F3-A6E2BDEF666F}" presName="sibTrans" presStyleCnt="0"/>
      <dgm:spPr/>
    </dgm:pt>
    <dgm:pt modelId="{092FE1F2-74EE-47D7-94E1-A2D0EABB3D35}" type="pres">
      <dgm:prSet presAssocID="{73572960-79D9-4854-8274-59977E4FC4FA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37833-74F6-40CF-8C5A-DABC6F051EFB}" type="pres">
      <dgm:prSet presAssocID="{F6AAB6A8-468F-4F52-8375-D835E2CA0127}" presName="sibTrans" presStyleCnt="0"/>
      <dgm:spPr/>
    </dgm:pt>
    <dgm:pt modelId="{C5E52DD1-F4B6-4462-BAD8-E4934AE0853A}" type="pres">
      <dgm:prSet presAssocID="{7F1FBB4E-E5B1-4670-83EF-20F731754522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A06E7-7FA4-49B2-8B02-4B2F8F738052}" type="pres">
      <dgm:prSet presAssocID="{DE3C0A41-D8A6-4D5D-96B0-B337D44C3742}" presName="sibTrans" presStyleCnt="0"/>
      <dgm:spPr/>
    </dgm:pt>
    <dgm:pt modelId="{88904821-3F96-4D1B-AD2A-8E6AB0EC5793}" type="pres">
      <dgm:prSet presAssocID="{725D532C-A35A-48C4-B3B3-2B0721AE7895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56C63-7692-4D7B-B532-8DB8AF3AC3D9}" type="pres">
      <dgm:prSet presAssocID="{387604C4-2236-4D76-A78C-2AAB3BBB866D}" presName="sibTrans" presStyleCnt="0"/>
      <dgm:spPr/>
    </dgm:pt>
    <dgm:pt modelId="{D749CE81-26E2-47E8-BDEF-7008AD20E307}" type="pres">
      <dgm:prSet presAssocID="{B5A70BAE-D5CA-434B-993C-DBDF3FC5CF89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CA4AA-4405-4696-8C99-A4B1E4C9810B}" type="pres">
      <dgm:prSet presAssocID="{C1987D42-5FD1-46D8-A9B8-350ABCB089D2}" presName="sibTrans" presStyleCnt="0"/>
      <dgm:spPr/>
    </dgm:pt>
    <dgm:pt modelId="{E059E31B-C229-40E2-A29E-0A4C0A2B0236}" type="pres">
      <dgm:prSet presAssocID="{BB60C7EC-FCB5-4C4D-9763-39127211F41B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6F315-FF28-4FEF-8B6E-C04C1CA783F5}" type="pres">
      <dgm:prSet presAssocID="{E3392700-B9C0-4BB2-86B7-05A7702BCF07}" presName="sibTrans" presStyleCnt="0"/>
      <dgm:spPr/>
    </dgm:pt>
    <dgm:pt modelId="{250B5EE4-6D53-475B-973D-5B279395125C}" type="pres">
      <dgm:prSet presAssocID="{3133B71F-71D1-4F7B-844F-754E4AFF1EED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F0017-45C3-4503-849D-201A688A0BC2}" type="pres">
      <dgm:prSet presAssocID="{61A6F020-5860-4A71-B3A6-65FB29D28BD0}" presName="sibTrans" presStyleCnt="0"/>
      <dgm:spPr/>
    </dgm:pt>
    <dgm:pt modelId="{F0AAC90F-F861-4759-99E1-41CE0E8254FF}" type="pres">
      <dgm:prSet presAssocID="{D9E62219-BCA8-4543-9A1D-6410BBC82A1A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4BD09-96F2-447C-A623-0CC78C083B51}" type="pres">
      <dgm:prSet presAssocID="{01B595C7-7F05-4656-8B9C-06F2FB79BEFA}" presName="sibTrans" presStyleCnt="0"/>
      <dgm:spPr/>
    </dgm:pt>
    <dgm:pt modelId="{6C431B57-7844-4A07-88FE-6DA9A8147433}" type="pres">
      <dgm:prSet presAssocID="{DB8C3366-2507-4B80-8C95-911DC11A12ED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41BBC-B3E3-4BF3-99C2-748F1AE385B0}" type="pres">
      <dgm:prSet presAssocID="{2318DC8D-948D-4E9B-BE1A-250C266F8261}" presName="sibTrans" presStyleCnt="0"/>
      <dgm:spPr/>
    </dgm:pt>
    <dgm:pt modelId="{DE38526C-2C68-426A-B0C5-65826BFCA7A5}" type="pres">
      <dgm:prSet presAssocID="{9ACF8FAD-CA91-44F3-95F1-99C773C65A4D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2D43F2-5435-4B8B-8874-B1B1DA8C621E}" srcId="{4C4EBA7F-9A1D-4120-9E96-4E736F4D1AF0}" destId="{DB8C3366-2507-4B80-8C95-911DC11A12ED}" srcOrd="10" destOrd="0" parTransId="{E698CFB2-13C3-446F-A5A9-1F20EDD0896D}" sibTransId="{2318DC8D-948D-4E9B-BE1A-250C266F8261}"/>
    <dgm:cxn modelId="{67BC15CA-9BDC-4AF5-82A8-7EC2B979FFB7}" type="presOf" srcId="{D9E62219-BCA8-4543-9A1D-6410BBC82A1A}" destId="{F0AAC90F-F861-4759-99E1-41CE0E8254FF}" srcOrd="0" destOrd="0" presId="urn:microsoft.com/office/officeart/2005/8/layout/default#1"/>
    <dgm:cxn modelId="{13B0FC8A-D70E-4951-AE98-80ACC87EC3A0}" type="presOf" srcId="{3133B71F-71D1-4F7B-844F-754E4AFF1EED}" destId="{250B5EE4-6D53-475B-973D-5B279395125C}" srcOrd="0" destOrd="0" presId="urn:microsoft.com/office/officeart/2005/8/layout/default#1"/>
    <dgm:cxn modelId="{AFAE88DA-DE4D-4B4A-BD48-7FBC86F03650}" srcId="{4C4EBA7F-9A1D-4120-9E96-4E736F4D1AF0}" destId="{762A18C9-3C97-4038-B003-FC09DBD9AF56}" srcOrd="1" destOrd="0" parTransId="{D2DE94B6-3F46-4B54-A57B-AB636B8E4888}" sibTransId="{96E8F819-3316-4072-BD74-F332EBE08AF9}"/>
    <dgm:cxn modelId="{1BDA298E-4577-4CDC-ADBA-A67EA2CDEA21}" type="presOf" srcId="{B19C75B9-C243-4D98-8747-90E0CB9701AB}" destId="{60E81092-219E-4647-8CEA-556A8AAADC90}" srcOrd="0" destOrd="0" presId="urn:microsoft.com/office/officeart/2005/8/layout/default#1"/>
    <dgm:cxn modelId="{1A1B6686-6017-4398-897D-6A94E3BEFCD9}" srcId="{4C4EBA7F-9A1D-4120-9E96-4E736F4D1AF0}" destId="{7F1FBB4E-E5B1-4670-83EF-20F731754522}" srcOrd="4" destOrd="0" parTransId="{DC5FDC68-9FCC-45D3-9DA0-52D71569579E}" sibTransId="{DE3C0A41-D8A6-4D5D-96B0-B337D44C3742}"/>
    <dgm:cxn modelId="{58C0ADE3-F4A7-40EA-8886-8C673D394519}" srcId="{4C4EBA7F-9A1D-4120-9E96-4E736F4D1AF0}" destId="{725D532C-A35A-48C4-B3B3-2B0721AE7895}" srcOrd="5" destOrd="0" parTransId="{0AC24965-D01D-47EC-A3FF-ADAD972F29BF}" sibTransId="{387604C4-2236-4D76-A78C-2AAB3BBB866D}"/>
    <dgm:cxn modelId="{E841C3B4-DEC4-46A6-87AF-A523AED64E9D}" srcId="{4C4EBA7F-9A1D-4120-9E96-4E736F4D1AF0}" destId="{B5A70BAE-D5CA-434B-993C-DBDF3FC5CF89}" srcOrd="6" destOrd="0" parTransId="{7BB7E892-FFA4-47EA-BE9E-E99A89310DDC}" sibTransId="{C1987D42-5FD1-46D8-A9B8-350ABCB089D2}"/>
    <dgm:cxn modelId="{B861EFDA-D55A-4D79-A09A-18B5EF9A9ABE}" type="presOf" srcId="{DB8C3366-2507-4B80-8C95-911DC11A12ED}" destId="{6C431B57-7844-4A07-88FE-6DA9A8147433}" srcOrd="0" destOrd="0" presId="urn:microsoft.com/office/officeart/2005/8/layout/default#1"/>
    <dgm:cxn modelId="{5B28A12C-0218-40C7-957E-9EEC9DCB45B4}" type="presOf" srcId="{BB60C7EC-FCB5-4C4D-9763-39127211F41B}" destId="{E059E31B-C229-40E2-A29E-0A4C0A2B0236}" srcOrd="0" destOrd="0" presId="urn:microsoft.com/office/officeart/2005/8/layout/default#1"/>
    <dgm:cxn modelId="{09F4E8FC-5E98-4F99-A460-947B5A446A17}" type="presOf" srcId="{725D532C-A35A-48C4-B3B3-2B0721AE7895}" destId="{88904821-3F96-4D1B-AD2A-8E6AB0EC5793}" srcOrd="0" destOrd="0" presId="urn:microsoft.com/office/officeart/2005/8/layout/default#1"/>
    <dgm:cxn modelId="{0D02CBCC-22F1-4E5C-B387-36806C0C824D}" type="presOf" srcId="{73572960-79D9-4854-8274-59977E4FC4FA}" destId="{092FE1F2-74EE-47D7-94E1-A2D0EABB3D35}" srcOrd="0" destOrd="0" presId="urn:microsoft.com/office/officeart/2005/8/layout/default#1"/>
    <dgm:cxn modelId="{A01AAFF0-74BE-4CC1-9647-F075B0759990}" srcId="{4C4EBA7F-9A1D-4120-9E96-4E736F4D1AF0}" destId="{BB60C7EC-FCB5-4C4D-9763-39127211F41B}" srcOrd="7" destOrd="0" parTransId="{D3012924-098E-45D1-9E6E-96F794785435}" sibTransId="{E3392700-B9C0-4BB2-86B7-05A7702BCF07}"/>
    <dgm:cxn modelId="{9740D7C0-0EA9-4213-83DF-09870F574581}" type="presOf" srcId="{762A18C9-3C97-4038-B003-FC09DBD9AF56}" destId="{8520ABEA-51AB-4564-BAFB-7980AAEE5726}" srcOrd="0" destOrd="0" presId="urn:microsoft.com/office/officeart/2005/8/layout/default#1"/>
    <dgm:cxn modelId="{E3EF2504-2C9D-4CA3-B41A-8893F423E1EA}" srcId="{4C4EBA7F-9A1D-4120-9E96-4E736F4D1AF0}" destId="{D9E62219-BCA8-4543-9A1D-6410BBC82A1A}" srcOrd="9" destOrd="0" parTransId="{CE0D4BF5-A857-4437-8E07-4E3428999D57}" sibTransId="{01B595C7-7F05-4656-8B9C-06F2FB79BEFA}"/>
    <dgm:cxn modelId="{DF9D61F1-3198-43B8-863E-95AB67637C9D}" srcId="{4C4EBA7F-9A1D-4120-9E96-4E736F4D1AF0}" destId="{B19C75B9-C243-4D98-8747-90E0CB9701AB}" srcOrd="2" destOrd="0" parTransId="{69C5E71A-9ED3-46CA-8221-FE711738175A}" sibTransId="{AFD1E923-18B4-488F-B9F3-A6E2BDEF666F}"/>
    <dgm:cxn modelId="{793A039D-0181-47B9-9EAA-C4C642BA2B97}" type="presOf" srcId="{4C4EBA7F-9A1D-4120-9E96-4E736F4D1AF0}" destId="{152FCFFF-79E8-44F4-818E-4CADEE545C9D}" srcOrd="0" destOrd="0" presId="urn:microsoft.com/office/officeart/2005/8/layout/default#1"/>
    <dgm:cxn modelId="{99625266-47A0-4794-BC19-4EF90A050242}" type="presOf" srcId="{93BDBE2A-7B15-436E-89C6-97E34734196A}" destId="{A9943D67-2AED-4EE3-8073-1E6750A04BE6}" srcOrd="0" destOrd="0" presId="urn:microsoft.com/office/officeart/2005/8/layout/default#1"/>
    <dgm:cxn modelId="{D023652E-B81F-4A36-BF79-A88A13E21A91}" srcId="{4C4EBA7F-9A1D-4120-9E96-4E736F4D1AF0}" destId="{9ACF8FAD-CA91-44F3-95F1-99C773C65A4D}" srcOrd="11" destOrd="0" parTransId="{64203F6A-802A-4780-8209-92886AC48F70}" sibTransId="{AFFAA71A-DCDB-470C-9E62-AB2A83A66F73}"/>
    <dgm:cxn modelId="{3C663AAD-0F4D-4400-A91F-CA6CE5914CD1}" srcId="{4C4EBA7F-9A1D-4120-9E96-4E736F4D1AF0}" destId="{73572960-79D9-4854-8274-59977E4FC4FA}" srcOrd="3" destOrd="0" parTransId="{31209F8F-B26F-4456-B46A-8F6D064C9CA0}" sibTransId="{F6AAB6A8-468F-4F52-8375-D835E2CA0127}"/>
    <dgm:cxn modelId="{2E34B7E3-D287-4F03-ADD4-04080E37BBB9}" srcId="{4C4EBA7F-9A1D-4120-9E96-4E736F4D1AF0}" destId="{3133B71F-71D1-4F7B-844F-754E4AFF1EED}" srcOrd="8" destOrd="0" parTransId="{71762D69-FC25-414B-BCB1-58E75E16F0B9}" sibTransId="{61A6F020-5860-4A71-B3A6-65FB29D28BD0}"/>
    <dgm:cxn modelId="{1ACB8EB1-BA9B-4B25-9A9D-13BA15EA61BC}" srcId="{4C4EBA7F-9A1D-4120-9E96-4E736F4D1AF0}" destId="{93BDBE2A-7B15-436E-89C6-97E34734196A}" srcOrd="0" destOrd="0" parTransId="{C4A2DF10-5205-45FC-B119-9655744F4CB3}" sibTransId="{03A6043F-6E75-4CDE-9332-E709FD941EA3}"/>
    <dgm:cxn modelId="{37FCD4B1-79D8-48A3-8F89-5270F98A45CB}" type="presOf" srcId="{7F1FBB4E-E5B1-4670-83EF-20F731754522}" destId="{C5E52DD1-F4B6-4462-BAD8-E4934AE0853A}" srcOrd="0" destOrd="0" presId="urn:microsoft.com/office/officeart/2005/8/layout/default#1"/>
    <dgm:cxn modelId="{B35DE612-B51F-4C63-9314-66C527CBA1A2}" type="presOf" srcId="{B5A70BAE-D5CA-434B-993C-DBDF3FC5CF89}" destId="{D749CE81-26E2-47E8-BDEF-7008AD20E307}" srcOrd="0" destOrd="0" presId="urn:microsoft.com/office/officeart/2005/8/layout/default#1"/>
    <dgm:cxn modelId="{0A381D21-95DC-43CB-A492-0F8DF67E5CB9}" type="presOf" srcId="{9ACF8FAD-CA91-44F3-95F1-99C773C65A4D}" destId="{DE38526C-2C68-426A-B0C5-65826BFCA7A5}" srcOrd="0" destOrd="0" presId="urn:microsoft.com/office/officeart/2005/8/layout/default#1"/>
    <dgm:cxn modelId="{4988C37B-62C5-4D8E-8724-5177338B7E76}" type="presParOf" srcId="{152FCFFF-79E8-44F4-818E-4CADEE545C9D}" destId="{A9943D67-2AED-4EE3-8073-1E6750A04BE6}" srcOrd="0" destOrd="0" presId="urn:microsoft.com/office/officeart/2005/8/layout/default#1"/>
    <dgm:cxn modelId="{21505BA6-2418-4EF5-BB06-434EC2E9C407}" type="presParOf" srcId="{152FCFFF-79E8-44F4-818E-4CADEE545C9D}" destId="{3293D2FE-EEF0-4949-B5E9-B41C6ABFCDF4}" srcOrd="1" destOrd="0" presId="urn:microsoft.com/office/officeart/2005/8/layout/default#1"/>
    <dgm:cxn modelId="{BE8A15DD-EF52-46BF-8750-6092B4728ACE}" type="presParOf" srcId="{152FCFFF-79E8-44F4-818E-4CADEE545C9D}" destId="{8520ABEA-51AB-4564-BAFB-7980AAEE5726}" srcOrd="2" destOrd="0" presId="urn:microsoft.com/office/officeart/2005/8/layout/default#1"/>
    <dgm:cxn modelId="{7617DBBB-47E6-4533-9C73-B5BEAEEB17EA}" type="presParOf" srcId="{152FCFFF-79E8-44F4-818E-4CADEE545C9D}" destId="{D3D792C5-8552-40B8-84FF-E86607B39895}" srcOrd="3" destOrd="0" presId="urn:microsoft.com/office/officeart/2005/8/layout/default#1"/>
    <dgm:cxn modelId="{D806B92B-1281-41CE-8014-54B8BCD9E050}" type="presParOf" srcId="{152FCFFF-79E8-44F4-818E-4CADEE545C9D}" destId="{60E81092-219E-4647-8CEA-556A8AAADC90}" srcOrd="4" destOrd="0" presId="urn:microsoft.com/office/officeart/2005/8/layout/default#1"/>
    <dgm:cxn modelId="{73075304-6142-4163-898E-9555C533535F}" type="presParOf" srcId="{152FCFFF-79E8-44F4-818E-4CADEE545C9D}" destId="{AE2B5D18-4E10-48E9-AB1F-0BE706033FC3}" srcOrd="5" destOrd="0" presId="urn:microsoft.com/office/officeart/2005/8/layout/default#1"/>
    <dgm:cxn modelId="{9F9E39B5-9502-476C-BF30-F4BDCEB7092F}" type="presParOf" srcId="{152FCFFF-79E8-44F4-818E-4CADEE545C9D}" destId="{092FE1F2-74EE-47D7-94E1-A2D0EABB3D35}" srcOrd="6" destOrd="0" presId="urn:microsoft.com/office/officeart/2005/8/layout/default#1"/>
    <dgm:cxn modelId="{A4C3ADA8-DA47-4874-81A1-B4BAD2AAD900}" type="presParOf" srcId="{152FCFFF-79E8-44F4-818E-4CADEE545C9D}" destId="{F6C37833-74F6-40CF-8C5A-DABC6F051EFB}" srcOrd="7" destOrd="0" presId="urn:microsoft.com/office/officeart/2005/8/layout/default#1"/>
    <dgm:cxn modelId="{E1F65A82-B7B7-4531-9ACF-B2BD88E9D95E}" type="presParOf" srcId="{152FCFFF-79E8-44F4-818E-4CADEE545C9D}" destId="{C5E52DD1-F4B6-4462-BAD8-E4934AE0853A}" srcOrd="8" destOrd="0" presId="urn:microsoft.com/office/officeart/2005/8/layout/default#1"/>
    <dgm:cxn modelId="{1965C2C5-91D9-4945-9721-36A503EDABB7}" type="presParOf" srcId="{152FCFFF-79E8-44F4-818E-4CADEE545C9D}" destId="{C4FA06E7-7FA4-49B2-8B02-4B2F8F738052}" srcOrd="9" destOrd="0" presId="urn:microsoft.com/office/officeart/2005/8/layout/default#1"/>
    <dgm:cxn modelId="{57D6E5C5-1A6D-43BF-8B3B-A24F59B8936C}" type="presParOf" srcId="{152FCFFF-79E8-44F4-818E-4CADEE545C9D}" destId="{88904821-3F96-4D1B-AD2A-8E6AB0EC5793}" srcOrd="10" destOrd="0" presId="urn:microsoft.com/office/officeart/2005/8/layout/default#1"/>
    <dgm:cxn modelId="{37910FFB-770A-45FD-9FD0-C97111581E74}" type="presParOf" srcId="{152FCFFF-79E8-44F4-818E-4CADEE545C9D}" destId="{FE856C63-7692-4D7B-B532-8DB8AF3AC3D9}" srcOrd="11" destOrd="0" presId="urn:microsoft.com/office/officeart/2005/8/layout/default#1"/>
    <dgm:cxn modelId="{A724ABC9-DD66-4F75-A895-E21399E6FAE9}" type="presParOf" srcId="{152FCFFF-79E8-44F4-818E-4CADEE545C9D}" destId="{D749CE81-26E2-47E8-BDEF-7008AD20E307}" srcOrd="12" destOrd="0" presId="urn:microsoft.com/office/officeart/2005/8/layout/default#1"/>
    <dgm:cxn modelId="{8B78C58D-EDEF-4AA6-9D9D-C92EEA7A98F6}" type="presParOf" srcId="{152FCFFF-79E8-44F4-818E-4CADEE545C9D}" destId="{BDECA4AA-4405-4696-8C99-A4B1E4C9810B}" srcOrd="13" destOrd="0" presId="urn:microsoft.com/office/officeart/2005/8/layout/default#1"/>
    <dgm:cxn modelId="{C4C424DB-7AFE-4659-9AEA-4814150EB743}" type="presParOf" srcId="{152FCFFF-79E8-44F4-818E-4CADEE545C9D}" destId="{E059E31B-C229-40E2-A29E-0A4C0A2B0236}" srcOrd="14" destOrd="0" presId="urn:microsoft.com/office/officeart/2005/8/layout/default#1"/>
    <dgm:cxn modelId="{66D46EBE-EEFD-4811-AD83-E5A6BC2C5734}" type="presParOf" srcId="{152FCFFF-79E8-44F4-818E-4CADEE545C9D}" destId="{2516F315-FF28-4FEF-8B6E-C04C1CA783F5}" srcOrd="15" destOrd="0" presId="urn:microsoft.com/office/officeart/2005/8/layout/default#1"/>
    <dgm:cxn modelId="{5C55239A-0836-43F2-B88A-94B0C2C1493F}" type="presParOf" srcId="{152FCFFF-79E8-44F4-818E-4CADEE545C9D}" destId="{250B5EE4-6D53-475B-973D-5B279395125C}" srcOrd="16" destOrd="0" presId="urn:microsoft.com/office/officeart/2005/8/layout/default#1"/>
    <dgm:cxn modelId="{C9F9756E-1572-4156-AFD7-44592F4CCDC3}" type="presParOf" srcId="{152FCFFF-79E8-44F4-818E-4CADEE545C9D}" destId="{1D2F0017-45C3-4503-849D-201A688A0BC2}" srcOrd="17" destOrd="0" presId="urn:microsoft.com/office/officeart/2005/8/layout/default#1"/>
    <dgm:cxn modelId="{B90A19FF-8662-4E47-87AD-16D9BB47A8BC}" type="presParOf" srcId="{152FCFFF-79E8-44F4-818E-4CADEE545C9D}" destId="{F0AAC90F-F861-4759-99E1-41CE0E8254FF}" srcOrd="18" destOrd="0" presId="urn:microsoft.com/office/officeart/2005/8/layout/default#1"/>
    <dgm:cxn modelId="{971003A5-CCA2-46FE-A3DF-21047EC4DEE6}" type="presParOf" srcId="{152FCFFF-79E8-44F4-818E-4CADEE545C9D}" destId="{0904BD09-96F2-447C-A623-0CC78C083B51}" srcOrd="19" destOrd="0" presId="urn:microsoft.com/office/officeart/2005/8/layout/default#1"/>
    <dgm:cxn modelId="{4EDDC0DE-98FE-4965-BFB0-F7CA1C66E981}" type="presParOf" srcId="{152FCFFF-79E8-44F4-818E-4CADEE545C9D}" destId="{6C431B57-7844-4A07-88FE-6DA9A8147433}" srcOrd="20" destOrd="0" presId="urn:microsoft.com/office/officeart/2005/8/layout/default#1"/>
    <dgm:cxn modelId="{AD8ED8FC-C33F-41B0-BC67-E8A2DEFE459A}" type="presParOf" srcId="{152FCFFF-79E8-44F4-818E-4CADEE545C9D}" destId="{81A41BBC-B3E3-4BF3-99C2-748F1AE385B0}" srcOrd="21" destOrd="0" presId="urn:microsoft.com/office/officeart/2005/8/layout/default#1"/>
    <dgm:cxn modelId="{CC4AAEC6-C236-45F9-A3A7-1F67F6F039F1}" type="presParOf" srcId="{152FCFFF-79E8-44F4-818E-4CADEE545C9D}" destId="{DE38526C-2C68-426A-B0C5-65826BFCA7A5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6AC33B-885C-4EBF-9E38-5B9446C5E1F4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D91248-5993-482D-9C54-D88A2580347D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Лучший опыт стимулирования учебной мотивации на уроке</a:t>
          </a:r>
        </a:p>
      </dgm:t>
    </dgm:pt>
    <dgm:pt modelId="{5FDD68FF-616C-4E20-B430-1E5E05F0C82B}" type="parTrans" cxnId="{1ACD4A31-BEE3-4674-AA71-1DC13885162C}">
      <dgm:prSet/>
      <dgm:spPr/>
      <dgm:t>
        <a:bodyPr/>
        <a:lstStyle/>
        <a:p>
          <a:endParaRPr lang="ru-RU"/>
        </a:p>
      </dgm:t>
    </dgm:pt>
    <dgm:pt modelId="{FC006AB5-5609-4FAC-8C35-B9B76CA809C8}" type="sibTrans" cxnId="{1ACD4A31-BEE3-4674-AA71-1DC13885162C}">
      <dgm:prSet/>
      <dgm:spPr/>
      <dgm:t>
        <a:bodyPr/>
        <a:lstStyle/>
        <a:p>
          <a:endParaRPr lang="ru-RU"/>
        </a:p>
      </dgm:t>
    </dgm:pt>
    <dgm:pt modelId="{F8336C90-BE8D-4855-AAB1-C478FFB62532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Лучший опыт применения методики преподавания учебного предмета</a:t>
          </a:r>
        </a:p>
      </dgm:t>
    </dgm:pt>
    <dgm:pt modelId="{04CCF691-2003-4DCE-AAC2-EC8605C9D445}" type="parTrans" cxnId="{4FBCD89D-8194-4B86-8935-EDD4B06A43D0}">
      <dgm:prSet/>
      <dgm:spPr/>
      <dgm:t>
        <a:bodyPr/>
        <a:lstStyle/>
        <a:p>
          <a:endParaRPr lang="ru-RU"/>
        </a:p>
      </dgm:t>
    </dgm:pt>
    <dgm:pt modelId="{17D73F87-5086-4A5C-95AF-3B645B9EE5B0}" type="sibTrans" cxnId="{4FBCD89D-8194-4B86-8935-EDD4B06A43D0}">
      <dgm:prSet/>
      <dgm:spPr/>
      <dgm:t>
        <a:bodyPr/>
        <a:lstStyle/>
        <a:p>
          <a:endParaRPr lang="ru-RU"/>
        </a:p>
      </dgm:t>
    </dgm:pt>
    <dgm:pt modelId="{F2FDE329-3393-4431-9EAF-1FB38FCFF7E1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Лучший опыт применения формирующего оценивания на уроке</a:t>
          </a:r>
        </a:p>
      </dgm:t>
    </dgm:pt>
    <dgm:pt modelId="{02125F67-2BC7-4E43-96BA-86924965D103}" type="parTrans" cxnId="{D8C05711-453C-4716-A749-642C1F174EC6}">
      <dgm:prSet/>
      <dgm:spPr/>
      <dgm:t>
        <a:bodyPr/>
        <a:lstStyle/>
        <a:p>
          <a:endParaRPr lang="ru-RU"/>
        </a:p>
      </dgm:t>
    </dgm:pt>
    <dgm:pt modelId="{D498F826-B2D7-4868-B314-A512517EE225}" type="sibTrans" cxnId="{D8C05711-453C-4716-A749-642C1F174EC6}">
      <dgm:prSet/>
      <dgm:spPr/>
      <dgm:t>
        <a:bodyPr/>
        <a:lstStyle/>
        <a:p>
          <a:endParaRPr lang="ru-RU"/>
        </a:p>
      </dgm:t>
    </dgm:pt>
    <dgm:pt modelId="{3119BDAE-89F7-493C-B9BB-82338966702D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Лучший опыт применения на уроке образовательной технологии деятельностного типа</a:t>
          </a:r>
        </a:p>
      </dgm:t>
    </dgm:pt>
    <dgm:pt modelId="{65EF80D1-5C31-48C5-88AE-1269657F97C4}" type="parTrans" cxnId="{9A0B362D-2498-4AD8-ADA7-13D97282AB97}">
      <dgm:prSet/>
      <dgm:spPr/>
      <dgm:t>
        <a:bodyPr/>
        <a:lstStyle/>
        <a:p>
          <a:endParaRPr lang="ru-RU"/>
        </a:p>
      </dgm:t>
    </dgm:pt>
    <dgm:pt modelId="{DDA86881-EFEE-4642-A1E3-B638A41D689B}" type="sibTrans" cxnId="{9A0B362D-2498-4AD8-ADA7-13D97282AB97}">
      <dgm:prSet/>
      <dgm:spPr/>
      <dgm:t>
        <a:bodyPr/>
        <a:lstStyle/>
        <a:p>
          <a:endParaRPr lang="ru-RU"/>
        </a:p>
      </dgm:t>
    </dgm:pt>
    <dgm:pt modelId="{66F5A592-4FDD-465A-AB4F-E4D22D46D81A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Лучший опыт формирования и развития функциональной грамотности</a:t>
          </a:r>
        </a:p>
      </dgm:t>
    </dgm:pt>
    <dgm:pt modelId="{3AAF0A55-73F3-4757-93C2-8060BD71D1D1}" type="parTrans" cxnId="{7EFB6351-605C-44AA-981B-7D4526C2AA53}">
      <dgm:prSet/>
      <dgm:spPr/>
      <dgm:t>
        <a:bodyPr/>
        <a:lstStyle/>
        <a:p>
          <a:endParaRPr lang="ru-RU"/>
        </a:p>
      </dgm:t>
    </dgm:pt>
    <dgm:pt modelId="{1922E784-F7D0-4851-8061-31A3183A2624}" type="sibTrans" cxnId="{7EFB6351-605C-44AA-981B-7D4526C2AA53}">
      <dgm:prSet/>
      <dgm:spPr/>
      <dgm:t>
        <a:bodyPr/>
        <a:lstStyle/>
        <a:p>
          <a:endParaRPr lang="ru-RU"/>
        </a:p>
      </dgm:t>
    </dgm:pt>
    <dgm:pt modelId="{0D9F56B7-F144-4F21-B51E-BE7C16FB274E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Лучший опыт организации дифференцированной помощи обучающимся на уроке</a:t>
          </a:r>
        </a:p>
      </dgm:t>
    </dgm:pt>
    <dgm:pt modelId="{4C8D7782-077E-49A9-BBD5-7FB995866AC8}" type="parTrans" cxnId="{FF41BA86-BE9C-4862-8A9F-BFF3C289A51D}">
      <dgm:prSet/>
      <dgm:spPr/>
      <dgm:t>
        <a:bodyPr/>
        <a:lstStyle/>
        <a:p>
          <a:endParaRPr lang="ru-RU"/>
        </a:p>
      </dgm:t>
    </dgm:pt>
    <dgm:pt modelId="{31C6008C-FAD3-4594-8512-E3A5651E168D}" type="sibTrans" cxnId="{FF41BA86-BE9C-4862-8A9F-BFF3C289A51D}">
      <dgm:prSet/>
      <dgm:spPr/>
      <dgm:t>
        <a:bodyPr/>
        <a:lstStyle/>
        <a:p>
          <a:endParaRPr lang="ru-RU"/>
        </a:p>
      </dgm:t>
    </dgm:pt>
    <dgm:pt modelId="{950CAE59-719C-43B5-BF27-0D93E896720F}" type="pres">
      <dgm:prSet presAssocID="{AA6AC33B-885C-4EBF-9E38-5B9446C5E1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EFDCCF-33D0-41AE-8FB5-BE3D8EDDAB4D}" type="pres">
      <dgm:prSet presAssocID="{BBD91248-5993-482D-9C54-D88A2580347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75D0B-6B55-443D-9472-6C7EA638E7C8}" type="pres">
      <dgm:prSet presAssocID="{FC006AB5-5609-4FAC-8C35-B9B76CA809C8}" presName="sibTrans" presStyleCnt="0"/>
      <dgm:spPr/>
    </dgm:pt>
    <dgm:pt modelId="{BF9EE55C-BDD4-43DD-BB03-94E24041504A}" type="pres">
      <dgm:prSet presAssocID="{F8336C90-BE8D-4855-AAB1-C478FFB6253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FE4E9-711E-470B-BA4B-5C915785D64B}" type="pres">
      <dgm:prSet presAssocID="{17D73F87-5086-4A5C-95AF-3B645B9EE5B0}" presName="sibTrans" presStyleCnt="0"/>
      <dgm:spPr/>
    </dgm:pt>
    <dgm:pt modelId="{863CB84E-C117-4E28-AC2D-57816E89711A}" type="pres">
      <dgm:prSet presAssocID="{F2FDE329-3393-4431-9EAF-1FB38FCFF7E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64C98-010F-41A1-8979-06FB518C6BFE}" type="pres">
      <dgm:prSet presAssocID="{D498F826-B2D7-4868-B314-A512517EE225}" presName="sibTrans" presStyleCnt="0"/>
      <dgm:spPr/>
    </dgm:pt>
    <dgm:pt modelId="{3EF9A559-C1A5-4038-BD57-027F3E7A2865}" type="pres">
      <dgm:prSet presAssocID="{3119BDAE-89F7-493C-B9BB-82338966702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C977E-B849-4CC2-B974-96B74AB13E76}" type="pres">
      <dgm:prSet presAssocID="{DDA86881-EFEE-4642-A1E3-B638A41D689B}" presName="sibTrans" presStyleCnt="0"/>
      <dgm:spPr/>
    </dgm:pt>
    <dgm:pt modelId="{97344B8B-61CF-47B7-8EC5-5FE4202F68E4}" type="pres">
      <dgm:prSet presAssocID="{66F5A592-4FDD-465A-AB4F-E4D22D46D81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516A4-5917-4013-A0E2-61E62611C20A}" type="pres">
      <dgm:prSet presAssocID="{1922E784-F7D0-4851-8061-31A3183A2624}" presName="sibTrans" presStyleCnt="0"/>
      <dgm:spPr/>
    </dgm:pt>
    <dgm:pt modelId="{4A085EF1-EBC3-40FA-83A9-FE27D6B40F9F}" type="pres">
      <dgm:prSet presAssocID="{0D9F56B7-F144-4F21-B51E-BE7C16FB274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983641-2B40-4E7E-9074-B9DC19700D47}" type="presOf" srcId="{0D9F56B7-F144-4F21-B51E-BE7C16FB274E}" destId="{4A085EF1-EBC3-40FA-83A9-FE27D6B40F9F}" srcOrd="0" destOrd="0" presId="urn:microsoft.com/office/officeart/2005/8/layout/default#2"/>
    <dgm:cxn modelId="{9A0B362D-2498-4AD8-ADA7-13D97282AB97}" srcId="{AA6AC33B-885C-4EBF-9E38-5B9446C5E1F4}" destId="{3119BDAE-89F7-493C-B9BB-82338966702D}" srcOrd="3" destOrd="0" parTransId="{65EF80D1-5C31-48C5-88AE-1269657F97C4}" sibTransId="{DDA86881-EFEE-4642-A1E3-B638A41D689B}"/>
    <dgm:cxn modelId="{CA877023-3C2F-40D0-BA63-49E25F7F2B88}" type="presOf" srcId="{BBD91248-5993-482D-9C54-D88A2580347D}" destId="{6DEFDCCF-33D0-41AE-8FB5-BE3D8EDDAB4D}" srcOrd="0" destOrd="0" presId="urn:microsoft.com/office/officeart/2005/8/layout/default#2"/>
    <dgm:cxn modelId="{7F1E2119-D8C2-40F7-BBB0-004305745046}" type="presOf" srcId="{3119BDAE-89F7-493C-B9BB-82338966702D}" destId="{3EF9A559-C1A5-4038-BD57-027F3E7A2865}" srcOrd="0" destOrd="0" presId="urn:microsoft.com/office/officeart/2005/8/layout/default#2"/>
    <dgm:cxn modelId="{4FBCD89D-8194-4B86-8935-EDD4B06A43D0}" srcId="{AA6AC33B-885C-4EBF-9E38-5B9446C5E1F4}" destId="{F8336C90-BE8D-4855-AAB1-C478FFB62532}" srcOrd="1" destOrd="0" parTransId="{04CCF691-2003-4DCE-AAC2-EC8605C9D445}" sibTransId="{17D73F87-5086-4A5C-95AF-3B645B9EE5B0}"/>
    <dgm:cxn modelId="{1ACD4A31-BEE3-4674-AA71-1DC13885162C}" srcId="{AA6AC33B-885C-4EBF-9E38-5B9446C5E1F4}" destId="{BBD91248-5993-482D-9C54-D88A2580347D}" srcOrd="0" destOrd="0" parTransId="{5FDD68FF-616C-4E20-B430-1E5E05F0C82B}" sibTransId="{FC006AB5-5609-4FAC-8C35-B9B76CA809C8}"/>
    <dgm:cxn modelId="{8F60299B-96F0-49F9-A54D-066956C82256}" type="presOf" srcId="{66F5A592-4FDD-465A-AB4F-E4D22D46D81A}" destId="{97344B8B-61CF-47B7-8EC5-5FE4202F68E4}" srcOrd="0" destOrd="0" presId="urn:microsoft.com/office/officeart/2005/8/layout/default#2"/>
    <dgm:cxn modelId="{7EFB6351-605C-44AA-981B-7D4526C2AA53}" srcId="{AA6AC33B-885C-4EBF-9E38-5B9446C5E1F4}" destId="{66F5A592-4FDD-465A-AB4F-E4D22D46D81A}" srcOrd="4" destOrd="0" parTransId="{3AAF0A55-73F3-4757-93C2-8060BD71D1D1}" sibTransId="{1922E784-F7D0-4851-8061-31A3183A2624}"/>
    <dgm:cxn modelId="{A60C0C51-E308-49D9-A95E-017D0931681F}" type="presOf" srcId="{AA6AC33B-885C-4EBF-9E38-5B9446C5E1F4}" destId="{950CAE59-719C-43B5-BF27-0D93E896720F}" srcOrd="0" destOrd="0" presId="urn:microsoft.com/office/officeart/2005/8/layout/default#2"/>
    <dgm:cxn modelId="{D8C05711-453C-4716-A749-642C1F174EC6}" srcId="{AA6AC33B-885C-4EBF-9E38-5B9446C5E1F4}" destId="{F2FDE329-3393-4431-9EAF-1FB38FCFF7E1}" srcOrd="2" destOrd="0" parTransId="{02125F67-2BC7-4E43-96BA-86924965D103}" sibTransId="{D498F826-B2D7-4868-B314-A512517EE225}"/>
    <dgm:cxn modelId="{BA835182-DC8E-4DA9-9CE6-D9ABB9B7C25B}" type="presOf" srcId="{F8336C90-BE8D-4855-AAB1-C478FFB62532}" destId="{BF9EE55C-BDD4-43DD-BB03-94E24041504A}" srcOrd="0" destOrd="0" presId="urn:microsoft.com/office/officeart/2005/8/layout/default#2"/>
    <dgm:cxn modelId="{239B2F17-2649-415F-A47D-D4DBADF01688}" type="presOf" srcId="{F2FDE329-3393-4431-9EAF-1FB38FCFF7E1}" destId="{863CB84E-C117-4E28-AC2D-57816E89711A}" srcOrd="0" destOrd="0" presId="urn:microsoft.com/office/officeart/2005/8/layout/default#2"/>
    <dgm:cxn modelId="{FF41BA86-BE9C-4862-8A9F-BFF3C289A51D}" srcId="{AA6AC33B-885C-4EBF-9E38-5B9446C5E1F4}" destId="{0D9F56B7-F144-4F21-B51E-BE7C16FB274E}" srcOrd="5" destOrd="0" parTransId="{4C8D7782-077E-49A9-BBD5-7FB995866AC8}" sibTransId="{31C6008C-FAD3-4594-8512-E3A5651E168D}"/>
    <dgm:cxn modelId="{4E20F238-14A2-457D-AF47-DC76CF503CB5}" type="presParOf" srcId="{950CAE59-719C-43B5-BF27-0D93E896720F}" destId="{6DEFDCCF-33D0-41AE-8FB5-BE3D8EDDAB4D}" srcOrd="0" destOrd="0" presId="urn:microsoft.com/office/officeart/2005/8/layout/default#2"/>
    <dgm:cxn modelId="{2AEAF8B3-E1C7-42E1-B840-A2AF650ADC24}" type="presParOf" srcId="{950CAE59-719C-43B5-BF27-0D93E896720F}" destId="{21375D0B-6B55-443D-9472-6C7EA638E7C8}" srcOrd="1" destOrd="0" presId="urn:microsoft.com/office/officeart/2005/8/layout/default#2"/>
    <dgm:cxn modelId="{8E992FC9-89A3-4C72-8B22-369B1C2D308A}" type="presParOf" srcId="{950CAE59-719C-43B5-BF27-0D93E896720F}" destId="{BF9EE55C-BDD4-43DD-BB03-94E24041504A}" srcOrd="2" destOrd="0" presId="urn:microsoft.com/office/officeart/2005/8/layout/default#2"/>
    <dgm:cxn modelId="{6DF00491-95E4-49FA-9763-3BB081BE9408}" type="presParOf" srcId="{950CAE59-719C-43B5-BF27-0D93E896720F}" destId="{692FE4E9-711E-470B-BA4B-5C915785D64B}" srcOrd="3" destOrd="0" presId="urn:microsoft.com/office/officeart/2005/8/layout/default#2"/>
    <dgm:cxn modelId="{2E26BA0E-D9CD-4372-A517-5EA712829EFF}" type="presParOf" srcId="{950CAE59-719C-43B5-BF27-0D93E896720F}" destId="{863CB84E-C117-4E28-AC2D-57816E89711A}" srcOrd="4" destOrd="0" presId="urn:microsoft.com/office/officeart/2005/8/layout/default#2"/>
    <dgm:cxn modelId="{E3AD4CC8-5FC4-42FE-B7B8-A9AD2E0CF9F6}" type="presParOf" srcId="{950CAE59-719C-43B5-BF27-0D93E896720F}" destId="{57164C98-010F-41A1-8979-06FB518C6BFE}" srcOrd="5" destOrd="0" presId="urn:microsoft.com/office/officeart/2005/8/layout/default#2"/>
    <dgm:cxn modelId="{A6B2DFF6-A41D-47C9-95CA-0465A5123862}" type="presParOf" srcId="{950CAE59-719C-43B5-BF27-0D93E896720F}" destId="{3EF9A559-C1A5-4038-BD57-027F3E7A2865}" srcOrd="6" destOrd="0" presId="urn:microsoft.com/office/officeart/2005/8/layout/default#2"/>
    <dgm:cxn modelId="{DB794E56-7C4C-428F-9288-41B71A5CA973}" type="presParOf" srcId="{950CAE59-719C-43B5-BF27-0D93E896720F}" destId="{4C0C977E-B849-4CC2-B974-96B74AB13E76}" srcOrd="7" destOrd="0" presId="urn:microsoft.com/office/officeart/2005/8/layout/default#2"/>
    <dgm:cxn modelId="{A963694C-8A2E-4CA0-80A8-B241C0B342CB}" type="presParOf" srcId="{950CAE59-719C-43B5-BF27-0D93E896720F}" destId="{97344B8B-61CF-47B7-8EC5-5FE4202F68E4}" srcOrd="8" destOrd="0" presId="urn:microsoft.com/office/officeart/2005/8/layout/default#2"/>
    <dgm:cxn modelId="{01FFD2E1-ABF0-42EA-A6AA-5291055CDF14}" type="presParOf" srcId="{950CAE59-719C-43B5-BF27-0D93E896720F}" destId="{F48516A4-5917-4013-A0E2-61E62611C20A}" srcOrd="9" destOrd="0" presId="urn:microsoft.com/office/officeart/2005/8/layout/default#2"/>
    <dgm:cxn modelId="{F5DCAE04-B6F2-48F5-BE39-3500E5DE9DEA}" type="presParOf" srcId="{950CAE59-719C-43B5-BF27-0D93E896720F}" destId="{4A085EF1-EBC3-40FA-83A9-FE27D6B40F9F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50A1BD-F71D-4C0B-813D-1E888DCAEA5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D744F1-618E-4389-90FD-FBF2BDF92C95}">
      <dgm:prSet phldrT="[Текст]"/>
      <dgm:spPr/>
      <dgm:t>
        <a:bodyPr/>
        <a:lstStyle/>
        <a:p>
          <a:r>
            <a:rPr lang="ru-RU" b="1" dirty="0"/>
            <a:t>1. Приём портфолио </a:t>
          </a:r>
          <a:r>
            <a:rPr lang="ru-RU" dirty="0"/>
            <a:t>(лично в ГАОУ ПО ИРО и в электронном формате).</a:t>
          </a:r>
        </a:p>
      </dgm:t>
    </dgm:pt>
    <dgm:pt modelId="{EE587FF0-A9B0-4D8C-89D9-49B5D8A2E595}" type="parTrans" cxnId="{ACA35409-0341-4A4F-8FC1-1E9C0A80CAEC}">
      <dgm:prSet/>
      <dgm:spPr/>
      <dgm:t>
        <a:bodyPr/>
        <a:lstStyle/>
        <a:p>
          <a:endParaRPr lang="ru-RU"/>
        </a:p>
      </dgm:t>
    </dgm:pt>
    <dgm:pt modelId="{DAE25C44-3F31-43BB-84CF-0D009E86A937}" type="sibTrans" cxnId="{ACA35409-0341-4A4F-8FC1-1E9C0A80CAEC}">
      <dgm:prSet/>
      <dgm:spPr/>
      <dgm:t>
        <a:bodyPr/>
        <a:lstStyle/>
        <a:p>
          <a:endParaRPr lang="ru-RU"/>
        </a:p>
      </dgm:t>
    </dgm:pt>
    <dgm:pt modelId="{992A50EB-16D1-4B45-96AA-0C141D50FBD6}">
      <dgm:prSet phldrT="[Текст]"/>
      <dgm:spPr/>
      <dgm:t>
        <a:bodyPr/>
        <a:lstStyle/>
        <a:p>
          <a:r>
            <a:rPr lang="ru-RU" b="1" dirty="0"/>
            <a:t>3. Очный этап </a:t>
          </a:r>
          <a:r>
            <a:rPr lang="ru-RU" dirty="0"/>
            <a:t>(презентация своего опыта + выставочный стенд)</a:t>
          </a:r>
        </a:p>
      </dgm:t>
    </dgm:pt>
    <dgm:pt modelId="{EC5C35E2-9F5A-4343-8614-46B92B4FAC03}" type="parTrans" cxnId="{61AB12E8-32EA-46F4-9851-73B7F25F7E99}">
      <dgm:prSet/>
      <dgm:spPr/>
      <dgm:t>
        <a:bodyPr/>
        <a:lstStyle/>
        <a:p>
          <a:endParaRPr lang="ru-RU"/>
        </a:p>
      </dgm:t>
    </dgm:pt>
    <dgm:pt modelId="{92B187F2-D3CA-4210-889A-D0F5EFCF8D04}" type="sibTrans" cxnId="{61AB12E8-32EA-46F4-9851-73B7F25F7E99}">
      <dgm:prSet/>
      <dgm:spPr/>
      <dgm:t>
        <a:bodyPr/>
        <a:lstStyle/>
        <a:p>
          <a:endParaRPr lang="ru-RU"/>
        </a:p>
      </dgm:t>
    </dgm:pt>
    <dgm:pt modelId="{201446C4-D713-442D-8E6D-747913357BAE}">
      <dgm:prSet/>
      <dgm:spPr/>
      <dgm:t>
        <a:bodyPr/>
        <a:lstStyle/>
        <a:p>
          <a:r>
            <a:rPr lang="ru-RU" b="1" dirty="0"/>
            <a:t>2. Заочный этап </a:t>
          </a:r>
          <a:r>
            <a:rPr lang="ru-RU" b="0" dirty="0"/>
            <a:t>(жюри </a:t>
          </a:r>
          <a:r>
            <a:rPr lang="ru-RU" dirty="0"/>
            <a:t>оценивает присланные материалы)</a:t>
          </a:r>
        </a:p>
      </dgm:t>
    </dgm:pt>
    <dgm:pt modelId="{3AF35B8F-D215-4D21-8FB7-48C52E2464D3}" type="parTrans" cxnId="{6224CE22-D7B1-49F1-8C6B-A4AC1F306D60}">
      <dgm:prSet/>
      <dgm:spPr/>
      <dgm:t>
        <a:bodyPr/>
        <a:lstStyle/>
        <a:p>
          <a:endParaRPr lang="ru-RU"/>
        </a:p>
      </dgm:t>
    </dgm:pt>
    <dgm:pt modelId="{8BDBF27B-A448-48C4-B1CE-14166EEF8613}" type="sibTrans" cxnId="{6224CE22-D7B1-49F1-8C6B-A4AC1F306D60}">
      <dgm:prSet/>
      <dgm:spPr/>
      <dgm:t>
        <a:bodyPr/>
        <a:lstStyle/>
        <a:p>
          <a:endParaRPr lang="ru-RU"/>
        </a:p>
      </dgm:t>
    </dgm:pt>
    <dgm:pt modelId="{314F48C3-60E8-46FC-8E11-F53F04ED01A0}" type="pres">
      <dgm:prSet presAssocID="{8650A1BD-F71D-4C0B-813D-1E888DCAEA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A072DE-D3C4-419A-9276-0ACEB032ED52}" type="pres">
      <dgm:prSet presAssocID="{91D744F1-618E-4389-90FD-FBF2BDF92C95}" presName="composite" presStyleCnt="0"/>
      <dgm:spPr/>
    </dgm:pt>
    <dgm:pt modelId="{68CAE322-80BA-4CEB-B3C6-A904D38F8DD1}" type="pres">
      <dgm:prSet presAssocID="{91D744F1-618E-4389-90FD-FBF2BDF92C95}" presName="rect1" presStyleLbl="trAlignAcc1" presStyleIdx="0" presStyleCnt="3" custLinFactNeighborX="39012" custLinFactNeighborY="14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A39B9-77BE-413E-A75A-BE067D1F9797}" type="pres">
      <dgm:prSet presAssocID="{91D744F1-618E-4389-90FD-FBF2BDF92C95}" presName="rect2" presStyleLbl="fgImgPlace1" presStyleIdx="0" presStyleCnt="3" custScaleX="264049" custScaleY="112044" custLinFactNeighborX="-28079" custLinFactNeighborY="2024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</dgm:pt>
    <dgm:pt modelId="{71F3F2A1-AF75-401A-AC7F-974E9FA137D0}" type="pres">
      <dgm:prSet presAssocID="{DAE25C44-3F31-43BB-84CF-0D009E86A937}" presName="sibTrans" presStyleCnt="0"/>
      <dgm:spPr/>
    </dgm:pt>
    <dgm:pt modelId="{D5A17059-9E39-4647-AFE2-2D8A8BCAFB83}" type="pres">
      <dgm:prSet presAssocID="{201446C4-D713-442D-8E6D-747913357BAE}" presName="composite" presStyleCnt="0"/>
      <dgm:spPr/>
    </dgm:pt>
    <dgm:pt modelId="{ACDE893E-E730-4F3B-A4F5-9C8291E2A288}" type="pres">
      <dgm:prSet presAssocID="{201446C4-D713-442D-8E6D-747913357BAE}" presName="rect1" presStyleLbl="trAlignAcc1" presStyleIdx="1" presStyleCnt="3" custLinFactNeighborX="38941" custLinFactNeighborY="8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B3B6C-0DA5-4E11-B1D1-9D6474FAB57F}" type="pres">
      <dgm:prSet presAssocID="{201446C4-D713-442D-8E6D-747913357BAE}" presName="rect2" presStyleLbl="fgImgPlace1" presStyleIdx="1" presStyleCnt="3" custScaleX="259860" custScaleY="118350" custLinFactNeighborX="-33278" custLinFactNeighborY="11656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3000" b="-23000"/>
          </a:stretch>
        </a:blipFill>
      </dgm:spPr>
    </dgm:pt>
    <dgm:pt modelId="{27DF9663-E2E7-440C-8D55-28456FD6E808}" type="pres">
      <dgm:prSet presAssocID="{8BDBF27B-A448-48C4-B1CE-14166EEF8613}" presName="sibTrans" presStyleCnt="0"/>
      <dgm:spPr/>
    </dgm:pt>
    <dgm:pt modelId="{E6392A22-F8F4-4A55-B85D-6E79ACD42356}" type="pres">
      <dgm:prSet presAssocID="{992A50EB-16D1-4B45-96AA-0C141D50FBD6}" presName="composite" presStyleCnt="0"/>
      <dgm:spPr/>
    </dgm:pt>
    <dgm:pt modelId="{2331E03E-A713-4405-90FA-B22DAE29DCA9}" type="pres">
      <dgm:prSet presAssocID="{992A50EB-16D1-4B45-96AA-0C141D50FBD6}" presName="rect1" presStyleLbl="trAlignAcc1" presStyleIdx="2" presStyleCnt="3" custLinFactNeighborX="39815" custLinFactNeighborY="10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DDDDA-7785-4714-9FC9-2572DA37840E}" type="pres">
      <dgm:prSet presAssocID="{992A50EB-16D1-4B45-96AA-0C141D50FBD6}" presName="rect2" presStyleLbl="fgImgPlace1" presStyleIdx="2" presStyleCnt="3" custScaleX="244402" custScaleY="127211" custLinFactNeighborX="-36950" custLinFactNeighborY="10910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</dgm:spPr>
    </dgm:pt>
  </dgm:ptLst>
  <dgm:cxnLst>
    <dgm:cxn modelId="{ACA35409-0341-4A4F-8FC1-1E9C0A80CAEC}" srcId="{8650A1BD-F71D-4C0B-813D-1E888DCAEA5D}" destId="{91D744F1-618E-4389-90FD-FBF2BDF92C95}" srcOrd="0" destOrd="0" parTransId="{EE587FF0-A9B0-4D8C-89D9-49B5D8A2E595}" sibTransId="{DAE25C44-3F31-43BB-84CF-0D009E86A937}"/>
    <dgm:cxn modelId="{8271F282-7512-46AF-BE35-D9225D45DB3D}" type="presOf" srcId="{91D744F1-618E-4389-90FD-FBF2BDF92C95}" destId="{68CAE322-80BA-4CEB-B3C6-A904D38F8DD1}" srcOrd="0" destOrd="0" presId="urn:microsoft.com/office/officeart/2008/layout/PictureStrips"/>
    <dgm:cxn modelId="{61AB12E8-32EA-46F4-9851-73B7F25F7E99}" srcId="{8650A1BD-F71D-4C0B-813D-1E888DCAEA5D}" destId="{992A50EB-16D1-4B45-96AA-0C141D50FBD6}" srcOrd="2" destOrd="0" parTransId="{EC5C35E2-9F5A-4343-8614-46B92B4FAC03}" sibTransId="{92B187F2-D3CA-4210-889A-D0F5EFCF8D04}"/>
    <dgm:cxn modelId="{F818F7C4-CDC3-453D-9235-6624F0677D3B}" type="presOf" srcId="{201446C4-D713-442D-8E6D-747913357BAE}" destId="{ACDE893E-E730-4F3B-A4F5-9C8291E2A288}" srcOrd="0" destOrd="0" presId="urn:microsoft.com/office/officeart/2008/layout/PictureStrips"/>
    <dgm:cxn modelId="{2870066C-A14B-4285-AEC9-E0CA987A40C9}" type="presOf" srcId="{8650A1BD-F71D-4C0B-813D-1E888DCAEA5D}" destId="{314F48C3-60E8-46FC-8E11-F53F04ED01A0}" srcOrd="0" destOrd="0" presId="urn:microsoft.com/office/officeart/2008/layout/PictureStrips"/>
    <dgm:cxn modelId="{6224CE22-D7B1-49F1-8C6B-A4AC1F306D60}" srcId="{8650A1BD-F71D-4C0B-813D-1E888DCAEA5D}" destId="{201446C4-D713-442D-8E6D-747913357BAE}" srcOrd="1" destOrd="0" parTransId="{3AF35B8F-D215-4D21-8FB7-48C52E2464D3}" sibTransId="{8BDBF27B-A448-48C4-B1CE-14166EEF8613}"/>
    <dgm:cxn modelId="{676CDF08-A5C0-4B3B-9EE0-A6A5026E964A}" type="presOf" srcId="{992A50EB-16D1-4B45-96AA-0C141D50FBD6}" destId="{2331E03E-A713-4405-90FA-B22DAE29DCA9}" srcOrd="0" destOrd="0" presId="urn:microsoft.com/office/officeart/2008/layout/PictureStrips"/>
    <dgm:cxn modelId="{262FE6DD-7EF2-49C8-B028-FC2627346B52}" type="presParOf" srcId="{314F48C3-60E8-46FC-8E11-F53F04ED01A0}" destId="{E0A072DE-D3C4-419A-9276-0ACEB032ED52}" srcOrd="0" destOrd="0" presId="urn:microsoft.com/office/officeart/2008/layout/PictureStrips"/>
    <dgm:cxn modelId="{1BF27355-C5BD-4A00-9927-C485E30CAC62}" type="presParOf" srcId="{E0A072DE-D3C4-419A-9276-0ACEB032ED52}" destId="{68CAE322-80BA-4CEB-B3C6-A904D38F8DD1}" srcOrd="0" destOrd="0" presId="urn:microsoft.com/office/officeart/2008/layout/PictureStrips"/>
    <dgm:cxn modelId="{6EE54306-33A8-4945-8C4E-4D5DCAAD5AF9}" type="presParOf" srcId="{E0A072DE-D3C4-419A-9276-0ACEB032ED52}" destId="{0BAA39B9-77BE-413E-A75A-BE067D1F9797}" srcOrd="1" destOrd="0" presId="urn:microsoft.com/office/officeart/2008/layout/PictureStrips"/>
    <dgm:cxn modelId="{2E0474C3-C635-4D8E-84A0-E7EF02887F7D}" type="presParOf" srcId="{314F48C3-60E8-46FC-8E11-F53F04ED01A0}" destId="{71F3F2A1-AF75-401A-AC7F-974E9FA137D0}" srcOrd="1" destOrd="0" presId="urn:microsoft.com/office/officeart/2008/layout/PictureStrips"/>
    <dgm:cxn modelId="{F082DD25-0046-48D9-980B-D7CED77C23BB}" type="presParOf" srcId="{314F48C3-60E8-46FC-8E11-F53F04ED01A0}" destId="{D5A17059-9E39-4647-AFE2-2D8A8BCAFB83}" srcOrd="2" destOrd="0" presId="urn:microsoft.com/office/officeart/2008/layout/PictureStrips"/>
    <dgm:cxn modelId="{A93EB266-E07D-4059-B714-CA140443791E}" type="presParOf" srcId="{D5A17059-9E39-4647-AFE2-2D8A8BCAFB83}" destId="{ACDE893E-E730-4F3B-A4F5-9C8291E2A288}" srcOrd="0" destOrd="0" presId="urn:microsoft.com/office/officeart/2008/layout/PictureStrips"/>
    <dgm:cxn modelId="{ECF25F02-5306-4509-B099-EDCCCCE2C6A9}" type="presParOf" srcId="{D5A17059-9E39-4647-AFE2-2D8A8BCAFB83}" destId="{35BB3B6C-0DA5-4E11-B1D1-9D6474FAB57F}" srcOrd="1" destOrd="0" presId="urn:microsoft.com/office/officeart/2008/layout/PictureStrips"/>
    <dgm:cxn modelId="{E8DECA83-5BC2-4B99-B915-D05D343BD612}" type="presParOf" srcId="{314F48C3-60E8-46FC-8E11-F53F04ED01A0}" destId="{27DF9663-E2E7-440C-8D55-28456FD6E808}" srcOrd="3" destOrd="0" presId="urn:microsoft.com/office/officeart/2008/layout/PictureStrips"/>
    <dgm:cxn modelId="{1A2619CF-69DB-4810-8BEF-147DAE37E13D}" type="presParOf" srcId="{314F48C3-60E8-46FC-8E11-F53F04ED01A0}" destId="{E6392A22-F8F4-4A55-B85D-6E79ACD42356}" srcOrd="4" destOrd="0" presId="urn:microsoft.com/office/officeart/2008/layout/PictureStrips"/>
    <dgm:cxn modelId="{4EFEE81B-FB8F-44DE-8C28-7BB5B71B5DAA}" type="presParOf" srcId="{E6392A22-F8F4-4A55-B85D-6E79ACD42356}" destId="{2331E03E-A713-4405-90FA-B22DAE29DCA9}" srcOrd="0" destOrd="0" presId="urn:microsoft.com/office/officeart/2008/layout/PictureStrips"/>
    <dgm:cxn modelId="{626453DB-C68A-4CAB-9D93-393ABF76970E}" type="presParOf" srcId="{E6392A22-F8F4-4A55-B85D-6E79ACD42356}" destId="{6A5DDDDA-7785-4714-9FC9-2572DA37840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17DAE-C286-4960-B708-CB38B98C8A93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dirty="0"/>
        </a:p>
      </dsp:txBody>
      <dsp:txXfrm rot="-5400000">
        <a:off x="0" y="554579"/>
        <a:ext cx="1105044" cy="473590"/>
      </dsp:txXfrm>
    </dsp:sp>
    <dsp:sp modelId="{A768A0C6-56D4-4911-A41A-1A67DE544B8D}">
      <dsp:nvSpPr>
        <dsp:cNvPr id="0" name=""/>
        <dsp:cNvSpPr/>
      </dsp:nvSpPr>
      <dsp:spPr>
        <a:xfrm rot="5400000">
          <a:off x="5297265" y="-4170708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800" kern="1200" dirty="0"/>
            <a:t>Учитель не старше 35 лет</a:t>
          </a:r>
        </a:p>
      </dsp:txBody>
      <dsp:txXfrm rot="-5400000">
        <a:off x="1105044" y="71604"/>
        <a:ext cx="9360464" cy="925930"/>
      </dsp:txXfrm>
    </dsp:sp>
    <dsp:sp modelId="{94CBF3D1-99AB-4502-9170-44428FCF7CF7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dirty="0"/>
        </a:p>
      </dsp:txBody>
      <dsp:txXfrm rot="-5400000">
        <a:off x="0" y="1938873"/>
        <a:ext cx="1105044" cy="473590"/>
      </dsp:txXfrm>
    </dsp:sp>
    <dsp:sp modelId="{C51248AD-96F1-4D55-8799-428FCCB8EA46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800" kern="1200" dirty="0"/>
            <a:t>Опыт работы не более 5 лет</a:t>
          </a:r>
        </a:p>
      </dsp:txBody>
      <dsp:txXfrm rot="-5400000">
        <a:off x="1105044" y="1436443"/>
        <a:ext cx="9360464" cy="925930"/>
      </dsp:txXfrm>
    </dsp:sp>
    <dsp:sp modelId="{AC1F1D47-57C7-4600-ACE4-7EF50BCC8D02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dirty="0"/>
        </a:p>
      </dsp:txBody>
      <dsp:txXfrm rot="-5400000">
        <a:off x="0" y="3323167"/>
        <a:ext cx="1105044" cy="473590"/>
      </dsp:txXfrm>
    </dsp:sp>
    <dsp:sp modelId="{F1F3B77D-B48E-48BE-A50B-334D548EE8F3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800" kern="1200" dirty="0"/>
            <a:t>Нагрузка не менее 18 часов</a:t>
          </a:r>
        </a:p>
      </dsp:txBody>
      <dsp:txXfrm rot="-5400000">
        <a:off x="1105044" y="2820736"/>
        <a:ext cx="9360464" cy="925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43D67-2AED-4EE3-8073-1E6750A04BE6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Русский язык и литература</a:t>
          </a:r>
        </a:p>
      </dsp:txBody>
      <dsp:txXfrm>
        <a:off x="582645" y="1178"/>
        <a:ext cx="2174490" cy="1304694"/>
      </dsp:txXfrm>
    </dsp:sp>
    <dsp:sp modelId="{8520ABEA-51AB-4564-BAFB-7980AAEE5726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Родной язык и родная литература</a:t>
          </a:r>
        </a:p>
      </dsp:txBody>
      <dsp:txXfrm>
        <a:off x="2974584" y="1178"/>
        <a:ext cx="2174490" cy="1304694"/>
      </dsp:txXfrm>
    </dsp:sp>
    <dsp:sp modelId="{60E81092-219E-4647-8CEA-556A8AAADC90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Иностранные языки</a:t>
          </a:r>
        </a:p>
      </dsp:txBody>
      <dsp:txXfrm>
        <a:off x="5366524" y="1178"/>
        <a:ext cx="2174490" cy="1304694"/>
      </dsp:txXfrm>
    </dsp:sp>
    <dsp:sp modelId="{092FE1F2-74EE-47D7-94E1-A2D0EABB3D35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Математика и информатика</a:t>
          </a:r>
        </a:p>
      </dsp:txBody>
      <dsp:txXfrm>
        <a:off x="7758464" y="1178"/>
        <a:ext cx="2174490" cy="1304694"/>
      </dsp:txXfrm>
    </dsp:sp>
    <dsp:sp modelId="{C5E52DD1-F4B6-4462-BAD8-E4934AE0853A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Естественно-научные предметы</a:t>
          </a:r>
        </a:p>
      </dsp:txBody>
      <dsp:txXfrm>
        <a:off x="582645" y="1523321"/>
        <a:ext cx="2174490" cy="1304694"/>
      </dsp:txXfrm>
    </dsp:sp>
    <dsp:sp modelId="{88904821-3F96-4D1B-AD2A-8E6AB0EC5793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Основы духовно-нравственной культуры народов России</a:t>
          </a:r>
        </a:p>
      </dsp:txBody>
      <dsp:txXfrm>
        <a:off x="2974584" y="1523321"/>
        <a:ext cx="2174490" cy="1304694"/>
      </dsp:txXfrm>
    </dsp:sp>
    <dsp:sp modelId="{D749CE81-26E2-47E8-BDEF-7008AD20E307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Искусство</a:t>
          </a:r>
        </a:p>
      </dsp:txBody>
      <dsp:txXfrm>
        <a:off x="5366524" y="1523321"/>
        <a:ext cx="2174490" cy="1304694"/>
      </dsp:txXfrm>
    </dsp:sp>
    <dsp:sp modelId="{E059E31B-C229-40E2-A29E-0A4C0A2B0236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Труд (технология)</a:t>
          </a:r>
        </a:p>
      </dsp:txBody>
      <dsp:txXfrm>
        <a:off x="7758464" y="1523321"/>
        <a:ext cx="2174490" cy="1304694"/>
      </dsp:txXfrm>
    </dsp:sp>
    <dsp:sp modelId="{250B5EE4-6D53-475B-973D-5B279395125C}">
      <dsp:nvSpPr>
        <dsp:cNvPr id="0" name=""/>
        <dsp:cNvSpPr/>
      </dsp:nvSpPr>
      <dsp:spPr>
        <a:xfrm>
          <a:off x="582645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Физическая культура, экология и ОБЖ</a:t>
          </a:r>
        </a:p>
      </dsp:txBody>
      <dsp:txXfrm>
        <a:off x="582645" y="3045465"/>
        <a:ext cx="2174490" cy="1304694"/>
      </dsp:txXfrm>
    </dsp:sp>
    <dsp:sp modelId="{F0AAC90F-F861-4759-99E1-41CE0E8254FF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ОБЖ и защиты Родины</a:t>
          </a:r>
        </a:p>
      </dsp:txBody>
      <dsp:txXfrm>
        <a:off x="2974584" y="3045465"/>
        <a:ext cx="2174490" cy="1304694"/>
      </dsp:txXfrm>
    </dsp:sp>
    <dsp:sp modelId="{6C431B57-7844-4A07-88FE-6DA9A8147433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Основы религиозных культур и светской этики</a:t>
          </a:r>
        </a:p>
      </dsp:txBody>
      <dsp:txXfrm>
        <a:off x="5366524" y="3045465"/>
        <a:ext cx="2174490" cy="1304694"/>
      </dsp:txXfrm>
    </dsp:sp>
    <dsp:sp modelId="{DE38526C-2C68-426A-B0C5-65826BFCA7A5}">
      <dsp:nvSpPr>
        <dsp:cNvPr id="0" name=""/>
        <dsp:cNvSpPr/>
      </dsp:nvSpPr>
      <dsp:spPr>
        <a:xfrm>
          <a:off x="775846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Начальные классы</a:t>
          </a:r>
        </a:p>
      </dsp:txBody>
      <dsp:txXfrm>
        <a:off x="7758464" y="3045465"/>
        <a:ext cx="2174490" cy="1304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FDCCF-33D0-41AE-8FB5-BE3D8EDDAB4D}">
      <dsp:nvSpPr>
        <dsp:cNvPr id="0" name=""/>
        <dsp:cNvSpPr/>
      </dsp:nvSpPr>
      <dsp:spPr>
        <a:xfrm>
          <a:off x="0" y="835713"/>
          <a:ext cx="3076575" cy="184594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Лучший опыт стимулирования учебной мотивации на уроке</a:t>
          </a:r>
        </a:p>
      </dsp:txBody>
      <dsp:txXfrm>
        <a:off x="0" y="835713"/>
        <a:ext cx="3076575" cy="1845945"/>
      </dsp:txXfrm>
    </dsp:sp>
    <dsp:sp modelId="{BF9EE55C-BDD4-43DD-BB03-94E24041504A}">
      <dsp:nvSpPr>
        <dsp:cNvPr id="0" name=""/>
        <dsp:cNvSpPr/>
      </dsp:nvSpPr>
      <dsp:spPr>
        <a:xfrm>
          <a:off x="3384232" y="835713"/>
          <a:ext cx="3076575" cy="184594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Лучший опыт применения методики преподавания учебного предмета</a:t>
          </a:r>
        </a:p>
      </dsp:txBody>
      <dsp:txXfrm>
        <a:off x="3384232" y="835713"/>
        <a:ext cx="3076575" cy="1845945"/>
      </dsp:txXfrm>
    </dsp:sp>
    <dsp:sp modelId="{863CB84E-C117-4E28-AC2D-57816E89711A}">
      <dsp:nvSpPr>
        <dsp:cNvPr id="0" name=""/>
        <dsp:cNvSpPr/>
      </dsp:nvSpPr>
      <dsp:spPr>
        <a:xfrm>
          <a:off x="6768465" y="835713"/>
          <a:ext cx="3076575" cy="184594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Лучший опыт применения формирующего оценивания на уроке</a:t>
          </a:r>
        </a:p>
      </dsp:txBody>
      <dsp:txXfrm>
        <a:off x="6768465" y="835713"/>
        <a:ext cx="3076575" cy="1845945"/>
      </dsp:txXfrm>
    </dsp:sp>
    <dsp:sp modelId="{3EF9A559-C1A5-4038-BD57-027F3E7A2865}">
      <dsp:nvSpPr>
        <dsp:cNvPr id="0" name=""/>
        <dsp:cNvSpPr/>
      </dsp:nvSpPr>
      <dsp:spPr>
        <a:xfrm>
          <a:off x="0" y="2989315"/>
          <a:ext cx="3076575" cy="184594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Лучший опыт применения на уроке образовательной технологии деятельностного типа</a:t>
          </a:r>
        </a:p>
      </dsp:txBody>
      <dsp:txXfrm>
        <a:off x="0" y="2989315"/>
        <a:ext cx="3076575" cy="1845945"/>
      </dsp:txXfrm>
    </dsp:sp>
    <dsp:sp modelId="{97344B8B-61CF-47B7-8EC5-5FE4202F68E4}">
      <dsp:nvSpPr>
        <dsp:cNvPr id="0" name=""/>
        <dsp:cNvSpPr/>
      </dsp:nvSpPr>
      <dsp:spPr>
        <a:xfrm>
          <a:off x="3384232" y="2989315"/>
          <a:ext cx="3076575" cy="184594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Лучший опыт формирования и развития функциональной грамотности</a:t>
          </a:r>
        </a:p>
      </dsp:txBody>
      <dsp:txXfrm>
        <a:off x="3384232" y="2989315"/>
        <a:ext cx="3076575" cy="1845945"/>
      </dsp:txXfrm>
    </dsp:sp>
    <dsp:sp modelId="{4A085EF1-EBC3-40FA-83A9-FE27D6B40F9F}">
      <dsp:nvSpPr>
        <dsp:cNvPr id="0" name=""/>
        <dsp:cNvSpPr/>
      </dsp:nvSpPr>
      <dsp:spPr>
        <a:xfrm>
          <a:off x="6768465" y="2989315"/>
          <a:ext cx="3076575" cy="184594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Лучший опыт организации дифференцированной помощи обучающимся на уроке</a:t>
          </a:r>
        </a:p>
      </dsp:txBody>
      <dsp:txXfrm>
        <a:off x="6768465" y="2989315"/>
        <a:ext cx="3076575" cy="1845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AE322-80BA-4CEB-B3C6-A904D38F8DD1}">
      <dsp:nvSpPr>
        <dsp:cNvPr id="0" name=""/>
        <dsp:cNvSpPr/>
      </dsp:nvSpPr>
      <dsp:spPr>
        <a:xfrm>
          <a:off x="4838298" y="667497"/>
          <a:ext cx="4659911" cy="14562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348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1. Приём портфолио </a:t>
          </a:r>
          <a:r>
            <a:rPr lang="ru-RU" sz="2300" kern="1200" dirty="0"/>
            <a:t>(лично в ГАОУ ПО ИРО и в электронном формате).</a:t>
          </a:r>
        </a:p>
      </dsp:txBody>
      <dsp:txXfrm>
        <a:off x="4838298" y="667497"/>
        <a:ext cx="4659911" cy="1456222"/>
      </dsp:txXfrm>
    </dsp:sp>
    <dsp:sp modelId="{0BAA39B9-77BE-413E-A75A-BE067D1F9797}">
      <dsp:nvSpPr>
        <dsp:cNvPr id="0" name=""/>
        <dsp:cNvSpPr/>
      </dsp:nvSpPr>
      <dsp:spPr>
        <a:xfrm>
          <a:off x="1703864" y="456832"/>
          <a:ext cx="2691598" cy="171319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E893E-E730-4F3B-A4F5-9C8291E2A288}">
      <dsp:nvSpPr>
        <dsp:cNvPr id="0" name=""/>
        <dsp:cNvSpPr/>
      </dsp:nvSpPr>
      <dsp:spPr>
        <a:xfrm>
          <a:off x="4824314" y="2552572"/>
          <a:ext cx="4659911" cy="14562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348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2. Заочный этап </a:t>
          </a:r>
          <a:r>
            <a:rPr lang="ru-RU" sz="2300" b="0" kern="1200" dirty="0"/>
            <a:t>(жюри </a:t>
          </a:r>
          <a:r>
            <a:rPr lang="ru-RU" sz="2300" kern="1200" dirty="0"/>
            <a:t>оценивает присланные материалы)</a:t>
          </a:r>
        </a:p>
      </dsp:txBody>
      <dsp:txXfrm>
        <a:off x="4824314" y="2552572"/>
        <a:ext cx="4659911" cy="1456222"/>
      </dsp:txXfrm>
    </dsp:sp>
    <dsp:sp modelId="{35BB3B6C-0DA5-4E11-B1D1-9D6474FAB57F}">
      <dsp:nvSpPr>
        <dsp:cNvPr id="0" name=""/>
        <dsp:cNvSpPr/>
      </dsp:nvSpPr>
      <dsp:spPr>
        <a:xfrm>
          <a:off x="1661543" y="2250881"/>
          <a:ext cx="2648897" cy="1809611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1E03E-A713-4405-90FA-B22DAE29DCA9}">
      <dsp:nvSpPr>
        <dsp:cNvPr id="0" name=""/>
        <dsp:cNvSpPr/>
      </dsp:nvSpPr>
      <dsp:spPr>
        <a:xfrm>
          <a:off x="4825648" y="4614903"/>
          <a:ext cx="4659911" cy="14562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348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3. Очный этап </a:t>
          </a:r>
          <a:r>
            <a:rPr lang="ru-RU" sz="2300" kern="1200" dirty="0"/>
            <a:t>(презентация своего опыта + выставочный стенд)</a:t>
          </a:r>
        </a:p>
      </dsp:txBody>
      <dsp:txXfrm>
        <a:off x="4825648" y="4614903"/>
        <a:ext cx="4659911" cy="1456222"/>
      </dsp:txXfrm>
    </dsp:sp>
    <dsp:sp modelId="{6A5DDDDA-7785-4714-9FC9-2572DA37840E}">
      <dsp:nvSpPr>
        <dsp:cNvPr id="0" name=""/>
        <dsp:cNvSpPr/>
      </dsp:nvSpPr>
      <dsp:spPr>
        <a:xfrm>
          <a:off x="1663505" y="4196281"/>
          <a:ext cx="2491325" cy="1945098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6E8E2-522B-4740-A4AB-63E6DCCA9294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456A1-3D3E-4F07-BDE8-718BB3873C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79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E924EB-3E1B-AB80-3513-5D9860EE6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535" y="3105317"/>
            <a:ext cx="8391890" cy="1121552"/>
          </a:xfrm>
        </p:spPr>
        <p:txBody>
          <a:bodyPr>
            <a:noAutofit/>
          </a:bodyPr>
          <a:lstStyle/>
          <a:p>
            <a:r>
              <a:rPr lang="ru-RU" sz="4000" dirty="0"/>
              <a:t>Областной конкурсный отбор лучшего педагогического опыта </a:t>
            </a:r>
            <a:br>
              <a:rPr lang="ru-RU" sz="4000" dirty="0"/>
            </a:br>
            <a:r>
              <a:rPr lang="ru-RU" sz="4000" dirty="0"/>
              <a:t>«Я – молодой учитель»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ED8901-B0E2-23DB-B3B0-CD80684CE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3590" y="4629387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100000"/>
              </a:lnSpc>
            </a:pPr>
            <a:r>
              <a:rPr lang="ru-RU" dirty="0"/>
              <a:t>Семичастнова Валерия Сергеевна,</a:t>
            </a:r>
          </a:p>
          <a:p>
            <a:pPr algn="r">
              <a:lnSpc>
                <a:spcPct val="100000"/>
              </a:lnSpc>
            </a:pPr>
            <a:r>
              <a:rPr lang="ru-RU" dirty="0"/>
              <a:t>учитель начальных классов </a:t>
            </a:r>
          </a:p>
          <a:p>
            <a:pPr algn="r">
              <a:lnSpc>
                <a:spcPct val="100000"/>
              </a:lnSpc>
            </a:pPr>
            <a:r>
              <a:rPr lang="ru-RU" dirty="0"/>
              <a:t>ГБОУ СОШ №1 им. И.М. Кузнецова </a:t>
            </a:r>
          </a:p>
          <a:p>
            <a:pPr algn="r">
              <a:lnSpc>
                <a:spcPct val="100000"/>
              </a:lnSpc>
            </a:pPr>
            <a:r>
              <a:rPr lang="ru-RU" dirty="0"/>
              <a:t>с. Большая Черниговка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8891298-F948-8F87-855D-5BA28BB8F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4763" y="255719"/>
            <a:ext cx="1879373" cy="153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Изображение выглядит как Шрифт, логотип, Графика, Цвет электр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797B8EC1-E482-2C48-A7E9-E30CD7347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854" y="255719"/>
            <a:ext cx="2038218" cy="163132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03CA8F01-1E8F-D848-A436-EFA0B085A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072" y="448792"/>
            <a:ext cx="3048627" cy="12451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7C55B6-9E1E-479C-15C5-D8A8A4DBD938}"/>
              </a:ext>
            </a:extLst>
          </p:cNvPr>
          <p:cNvSpPr txBox="1"/>
          <p:nvPr/>
        </p:nvSpPr>
        <p:spPr>
          <a:xfrm>
            <a:off x="4795736" y="6338925"/>
            <a:ext cx="205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25 феврал</a:t>
            </a:r>
            <a:r>
              <a:rPr lang="ru-RU" smtClean="0"/>
              <a:t>я </a:t>
            </a:r>
            <a:r>
              <a:rPr lang="ru-RU" dirty="0" smtClean="0"/>
              <a:t>2025 </a:t>
            </a:r>
            <a:r>
              <a:rPr lang="ru-RU" dirty="0"/>
              <a:t>г.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4D4AF4B-CAC1-121C-2FEE-1BACD426B3CC}"/>
              </a:ext>
            </a:extLst>
          </p:cNvPr>
          <p:cNvSpPr/>
          <p:nvPr/>
        </p:nvSpPr>
        <p:spPr>
          <a:xfrm rot="16200000">
            <a:off x="8261227" y="2927227"/>
            <a:ext cx="6858000" cy="1003546"/>
          </a:xfrm>
          <a:prstGeom prst="rect">
            <a:avLst/>
          </a:prstGeom>
          <a:solidFill>
            <a:srgbClr val="4A6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D94A395-A68A-1806-CF82-C69E701E491E}"/>
              </a:ext>
            </a:extLst>
          </p:cNvPr>
          <p:cNvSpPr/>
          <p:nvPr/>
        </p:nvSpPr>
        <p:spPr>
          <a:xfrm rot="16200000">
            <a:off x="-2970691" y="2927227"/>
            <a:ext cx="6858000" cy="1003546"/>
          </a:xfrm>
          <a:prstGeom prst="rect">
            <a:avLst/>
          </a:prstGeom>
          <a:solidFill>
            <a:srgbClr val="4A6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75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20FFF11-4CA7-0308-C262-6DB611308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E21828CE-05DB-AEE7-4F61-46E626F098C0}"/>
              </a:ext>
            </a:extLst>
          </p:cNvPr>
          <p:cNvSpPr/>
          <p:nvPr/>
        </p:nvSpPr>
        <p:spPr>
          <a:xfrm>
            <a:off x="2138734" y="394790"/>
            <a:ext cx="7914532" cy="13035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Критерии оценивания педагогического эссе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D6B98D-6783-3F8D-E737-2CAB3755A5E8}"/>
              </a:ext>
            </a:extLst>
          </p:cNvPr>
          <p:cNvSpPr txBox="1"/>
          <p:nvPr/>
        </p:nvSpPr>
        <p:spPr>
          <a:xfrm>
            <a:off x="2252494" y="2162265"/>
            <a:ext cx="100207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400" b="1" dirty="0"/>
              <a:t>Формулирование ключевой проблемы.</a:t>
            </a:r>
          </a:p>
          <a:p>
            <a:pPr marL="342900" indent="-342900" algn="just">
              <a:buAutoNum type="arabicParenR"/>
            </a:pPr>
            <a:endParaRPr lang="ru-RU" sz="2400" b="1" dirty="0"/>
          </a:p>
          <a:p>
            <a:pPr marL="342900" indent="-342900" algn="just">
              <a:buAutoNum type="arabicParenR"/>
            </a:pPr>
            <a:r>
              <a:rPr lang="ru-RU" sz="2400" b="1" dirty="0"/>
              <a:t>Авторская позиция по решению проблемы.</a:t>
            </a:r>
          </a:p>
          <a:p>
            <a:pPr marL="342900" indent="-342900" algn="just">
              <a:buAutoNum type="arabicParenR"/>
            </a:pPr>
            <a:endParaRPr lang="ru-RU" sz="2400" b="1" dirty="0"/>
          </a:p>
          <a:p>
            <a:pPr marL="342900" indent="-342900" algn="just">
              <a:buAutoNum type="arabicParenR"/>
            </a:pPr>
            <a:r>
              <a:rPr lang="ru-RU" sz="2400" b="1" dirty="0"/>
              <a:t>Аргументы.</a:t>
            </a:r>
          </a:p>
          <a:p>
            <a:pPr marL="342900" indent="-342900" algn="just">
              <a:buAutoNum type="arabicParenR"/>
            </a:pPr>
            <a:endParaRPr lang="ru-RU" sz="2400" b="1" dirty="0"/>
          </a:p>
          <a:p>
            <a:pPr marL="342900" indent="-342900" algn="just">
              <a:buAutoNum type="arabicParenR"/>
            </a:pPr>
            <a:r>
              <a:rPr lang="ru-RU" sz="2400" b="1" dirty="0"/>
              <a:t>Структурированность и логичность.</a:t>
            </a:r>
          </a:p>
          <a:p>
            <a:pPr marL="342900" indent="-342900" algn="just">
              <a:buAutoNum type="arabicParenR"/>
            </a:pPr>
            <a:endParaRPr lang="ru-RU" sz="2400" b="1" dirty="0"/>
          </a:p>
          <a:p>
            <a:pPr marL="342900" indent="-342900" algn="just">
              <a:buAutoNum type="arabicParenR"/>
            </a:pPr>
            <a:r>
              <a:rPr lang="ru-RU" sz="2400" b="1" dirty="0"/>
              <a:t>Профессиональная эрудиция и языковая культура автора.</a:t>
            </a:r>
          </a:p>
        </p:txBody>
      </p:sp>
    </p:spTree>
    <p:extLst>
      <p:ext uri="{BB962C8B-B14F-4D97-AF65-F5344CB8AC3E}">
        <p14:creationId xmlns:p14="http://schemas.microsoft.com/office/powerpoint/2010/main" xmlns="" val="33569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DA18A7-1328-C47C-B4CE-DCB2C1C1A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F1BF356-49C6-6BD9-BA18-08FC071FCB0E}"/>
              </a:ext>
            </a:extLst>
          </p:cNvPr>
          <p:cNvSpPr txBox="1"/>
          <p:nvPr/>
        </p:nvSpPr>
        <p:spPr>
          <a:xfrm>
            <a:off x="1943584" y="2169914"/>
            <a:ext cx="89580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400" b="1" dirty="0"/>
              <a:t>Отражение авторской позиции в содержании профессиональной деятельности.</a:t>
            </a:r>
          </a:p>
          <a:p>
            <a:pPr marL="342900" indent="-342900">
              <a:buAutoNum type="arabicParenR"/>
            </a:pPr>
            <a:endParaRPr lang="ru-RU" sz="2400" b="1" dirty="0"/>
          </a:p>
          <a:p>
            <a:pPr marL="342900" indent="-342900" algn="just">
              <a:buAutoNum type="arabicParenR"/>
            </a:pPr>
            <a:r>
              <a:rPr lang="ru-RU" sz="2400" b="1" dirty="0"/>
              <a:t>Целенаправленность и технологичность образовательной деятельности на уроке.</a:t>
            </a:r>
          </a:p>
          <a:p>
            <a:pPr marL="342900" indent="-342900" algn="just">
              <a:buAutoNum type="arabicParenR"/>
            </a:pPr>
            <a:endParaRPr lang="ru-RU" sz="2400" b="1" dirty="0"/>
          </a:p>
          <a:p>
            <a:pPr marL="342900" indent="-342900" algn="just">
              <a:buAutoNum type="arabicParenR"/>
            </a:pPr>
            <a:r>
              <a:rPr lang="ru-RU" sz="2400" b="1" dirty="0"/>
              <a:t>Методическая грамотность.</a:t>
            </a:r>
          </a:p>
          <a:p>
            <a:pPr marL="342900" indent="-342900" algn="just">
              <a:buAutoNum type="arabicParenR"/>
            </a:pPr>
            <a:endParaRPr lang="ru-RU" sz="2400" b="1" dirty="0"/>
          </a:p>
          <a:p>
            <a:pPr marL="342900" indent="-342900" algn="just">
              <a:buAutoNum type="arabicParenR"/>
            </a:pPr>
            <a:r>
              <a:rPr lang="ru-RU" sz="2400" b="1" dirty="0"/>
              <a:t>Предметная компетентность.</a:t>
            </a:r>
          </a:p>
          <a:p>
            <a:pPr marL="342900" indent="-342900" algn="just">
              <a:buAutoNum type="arabicParenR"/>
            </a:pPr>
            <a:endParaRPr lang="ru-RU" sz="2400" b="1" dirty="0"/>
          </a:p>
          <a:p>
            <a:pPr marL="342900" indent="-342900" algn="just">
              <a:buAutoNum type="arabicParenR"/>
            </a:pPr>
            <a:r>
              <a:rPr lang="ru-RU" sz="2400" b="1" dirty="0"/>
              <a:t>Творческий характер урока.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8E53003-C032-D7BC-4AEB-72BD3CCBCAD0}"/>
              </a:ext>
            </a:extLst>
          </p:cNvPr>
          <p:cNvSpPr/>
          <p:nvPr/>
        </p:nvSpPr>
        <p:spPr>
          <a:xfrm>
            <a:off x="2138734" y="394790"/>
            <a:ext cx="7914532" cy="13035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Критерии оценивания методической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xmlns="" val="160948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231FDE5-1317-0741-AFFF-2B2CB80CE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F604DA-1CCD-9389-1456-025EA662ECA0}"/>
              </a:ext>
            </a:extLst>
          </p:cNvPr>
          <p:cNvSpPr txBox="1"/>
          <p:nvPr/>
        </p:nvSpPr>
        <p:spPr>
          <a:xfrm>
            <a:off x="1963904" y="2828835"/>
            <a:ext cx="8958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400" b="1" dirty="0"/>
              <a:t>Целесообразность дидактических средств обучения.</a:t>
            </a:r>
          </a:p>
          <a:p>
            <a:pPr marL="342900" indent="-342900" algn="just">
              <a:buAutoNum type="arabicParenR"/>
            </a:pPr>
            <a:endParaRPr lang="ru-RU" sz="2400" b="1" dirty="0"/>
          </a:p>
          <a:p>
            <a:pPr marL="342900" indent="-342900" algn="just">
              <a:buAutoNum type="arabicParenR"/>
            </a:pPr>
            <a:r>
              <a:rPr lang="ru-RU" sz="2400" b="1" dirty="0"/>
              <a:t>Педагогическая ценность дидактических материалов.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E85DB83F-ABB5-AD3B-E0D3-EB636F7890B9}"/>
              </a:ext>
            </a:extLst>
          </p:cNvPr>
          <p:cNvSpPr/>
          <p:nvPr/>
        </p:nvSpPr>
        <p:spPr>
          <a:xfrm>
            <a:off x="2138734" y="669110"/>
            <a:ext cx="7914532" cy="13035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Критерии оценивания методических </a:t>
            </a:r>
          </a:p>
          <a:p>
            <a:pPr algn="ctr"/>
            <a:r>
              <a:rPr lang="ru-RU" sz="3200" b="1" dirty="0"/>
              <a:t>и дидактических материалов к уроку</a:t>
            </a:r>
          </a:p>
        </p:txBody>
      </p:sp>
    </p:spTree>
    <p:extLst>
      <p:ext uri="{BB962C8B-B14F-4D97-AF65-F5344CB8AC3E}">
        <p14:creationId xmlns:p14="http://schemas.microsoft.com/office/powerpoint/2010/main" xmlns="" val="1699066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F055081-093F-4BD1-2AEC-FABB9F6BE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4383E7-1EAD-F38F-5F09-9357EF21C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59" y="156174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Этап 3. Очный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48E0C2-B516-47FF-1A20-ACBF5AAE6EDE}"/>
              </a:ext>
            </a:extLst>
          </p:cNvPr>
          <p:cNvSpPr txBox="1"/>
          <p:nvPr/>
        </p:nvSpPr>
        <p:spPr>
          <a:xfrm>
            <a:off x="758145" y="1694793"/>
            <a:ext cx="55585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/>
              <a:t>Участник размещает выставочный стенд в аудитории (выставка «Молодые – молодым»), эксперты оценивают стенд путем голосования.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2B9F41-99C0-97C1-14E2-93545DDA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5" t="5303" b="9661"/>
          <a:stretch/>
        </p:blipFill>
        <p:spPr>
          <a:xfrm>
            <a:off x="7052552" y="1694792"/>
            <a:ext cx="4557021" cy="34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887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DB94C7-93D3-6BF2-F164-03288861B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049" y="121933"/>
            <a:ext cx="7063902" cy="724373"/>
          </a:xfrm>
        </p:spPr>
        <p:txBody>
          <a:bodyPr/>
          <a:lstStyle/>
          <a:p>
            <a:pPr algn="ctr"/>
            <a:r>
              <a:rPr lang="ru-RU" dirty="0"/>
              <a:t>Схема выставочного стенда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1CCE933-8B8F-8BCB-BCE6-ECDCC54FE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396" t="37578" r="30306" b="31819"/>
          <a:stretch/>
        </p:blipFill>
        <p:spPr bwMode="auto">
          <a:xfrm>
            <a:off x="288234" y="1302025"/>
            <a:ext cx="2275815" cy="4721087"/>
          </a:xfrm>
          <a:prstGeom prst="rect">
            <a:avLst/>
          </a:prstGeom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8FFFFB-9A87-40AB-680E-22939DB821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16" b="2661"/>
          <a:stretch/>
        </p:blipFill>
        <p:spPr>
          <a:xfrm>
            <a:off x="3050229" y="846304"/>
            <a:ext cx="4148240" cy="55594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E10C61F-8BF9-E41A-2F6C-BEA253588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822" y="846305"/>
            <a:ext cx="4106513" cy="555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770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6F77AFA-A948-6012-2735-01E8601EE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97B1801-02A7-E62B-5264-A6EF19874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0" r="3952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639546-9019-4600-2B95-A99429D5E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Этап 3. Очный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083F9E-F07E-EB51-7905-3B6F80932A9A}"/>
              </a:ext>
            </a:extLst>
          </p:cNvPr>
          <p:cNvSpPr txBox="1"/>
          <p:nvPr/>
        </p:nvSpPr>
        <p:spPr>
          <a:xfrm>
            <a:off x="456362" y="195188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Педагог</a:t>
            </a:r>
            <a:r>
              <a:rPr lang="en-US" sz="2800" dirty="0"/>
              <a:t> </a:t>
            </a:r>
            <a:r>
              <a:rPr lang="en-US" sz="2800" dirty="0" err="1"/>
              <a:t>презентует</a:t>
            </a:r>
            <a:r>
              <a:rPr lang="en-US" sz="2800" dirty="0"/>
              <a:t> </a:t>
            </a:r>
            <a:r>
              <a:rPr lang="en-US" sz="2800" dirty="0" err="1"/>
              <a:t>собственный</a:t>
            </a:r>
            <a:r>
              <a:rPr lang="en-US" sz="2800" dirty="0"/>
              <a:t> </a:t>
            </a:r>
            <a:r>
              <a:rPr lang="en-US" sz="2800" dirty="0" err="1"/>
              <a:t>успешный</a:t>
            </a:r>
            <a:r>
              <a:rPr lang="en-US" sz="2800" dirty="0"/>
              <a:t> </a:t>
            </a:r>
            <a:r>
              <a:rPr lang="en-US" sz="2800" dirty="0" err="1"/>
              <a:t>опыт</a:t>
            </a:r>
            <a:r>
              <a:rPr lang="en-US" sz="2800" dirty="0"/>
              <a:t> </a:t>
            </a:r>
            <a:r>
              <a:rPr lang="en-US" sz="2800" dirty="0" err="1"/>
              <a:t>образовательной</a:t>
            </a:r>
            <a:r>
              <a:rPr lang="en-US" sz="2800" dirty="0"/>
              <a:t> </a:t>
            </a:r>
            <a:r>
              <a:rPr lang="en-US" sz="2800" dirty="0" err="1"/>
              <a:t>деятельности</a:t>
            </a:r>
            <a:r>
              <a:rPr lang="en-US" sz="2800" dirty="0"/>
              <a:t> в </a:t>
            </a:r>
            <a:r>
              <a:rPr lang="en-US" sz="2800" dirty="0" err="1"/>
              <a:t>интерактивной</a:t>
            </a:r>
            <a:r>
              <a:rPr lang="en-US" sz="2800" dirty="0"/>
              <a:t> </a:t>
            </a:r>
            <a:r>
              <a:rPr lang="en-US" sz="2800" dirty="0" err="1"/>
              <a:t>форме</a:t>
            </a:r>
            <a:r>
              <a:rPr lang="en-US" sz="2800" dirty="0"/>
              <a:t> (</a:t>
            </a:r>
            <a:r>
              <a:rPr lang="en-US" sz="2800" dirty="0" err="1"/>
              <a:t>мастер-класс</a:t>
            </a:r>
            <a:r>
              <a:rPr lang="en-US" sz="2800" dirty="0"/>
              <a:t>) (10-15 </a:t>
            </a:r>
            <a:r>
              <a:rPr lang="en-US" sz="2800" dirty="0" err="1"/>
              <a:t>минут</a:t>
            </a:r>
            <a:r>
              <a:rPr lang="en-US" sz="2800" dirty="0"/>
              <a:t>), </a:t>
            </a:r>
            <a:r>
              <a:rPr lang="en-US" sz="2800" dirty="0" err="1"/>
              <a:t>отвечает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вопросы</a:t>
            </a:r>
            <a:r>
              <a:rPr lang="en-US" sz="2800" dirty="0"/>
              <a:t> </a:t>
            </a:r>
            <a:r>
              <a:rPr lang="en-US" sz="2800" dirty="0" err="1"/>
              <a:t>жюри</a:t>
            </a:r>
            <a:r>
              <a:rPr lang="en-US" sz="2800" dirty="0"/>
              <a:t> (5-10 </a:t>
            </a:r>
            <a:r>
              <a:rPr lang="en-US" sz="2800" dirty="0" err="1"/>
              <a:t>минут</a:t>
            </a:r>
            <a:r>
              <a:rPr 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243352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670B5D7-2B61-2206-D694-186E53278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239AD3-37D4-5934-CAED-EB6E2628FDCE}"/>
              </a:ext>
            </a:extLst>
          </p:cNvPr>
          <p:cNvSpPr txBox="1"/>
          <p:nvPr/>
        </p:nvSpPr>
        <p:spPr>
          <a:xfrm>
            <a:off x="1862304" y="2554515"/>
            <a:ext cx="89580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400" b="1" dirty="0"/>
              <a:t>Культура публичного выступления.</a:t>
            </a:r>
          </a:p>
          <a:p>
            <a:pPr marL="342900" indent="-342900" algn="just">
              <a:buAutoNum type="arabicParenR"/>
            </a:pPr>
            <a:endParaRPr lang="ru-RU" sz="2400" b="1" dirty="0"/>
          </a:p>
          <a:p>
            <a:pPr marL="342900" indent="-342900" algn="just">
              <a:buAutoNum type="arabicParenR"/>
            </a:pPr>
            <a:r>
              <a:rPr lang="ru-RU" sz="2400" b="1" dirty="0"/>
              <a:t>Успешность образовательной практики (новизна и результативность).</a:t>
            </a:r>
          </a:p>
          <a:p>
            <a:pPr marL="342900" indent="-342900" algn="just">
              <a:buAutoNum type="arabicParenR"/>
            </a:pPr>
            <a:endParaRPr lang="ru-RU" sz="2400" b="1" dirty="0"/>
          </a:p>
          <a:p>
            <a:pPr marL="342900" indent="-342900" algn="just">
              <a:buAutoNum type="arabicParenR"/>
            </a:pPr>
            <a:r>
              <a:rPr lang="ru-RU" sz="2400" b="1" dirty="0"/>
              <a:t>Предметная, методическая, психолого-педагогическая грамотность.</a:t>
            </a:r>
          </a:p>
          <a:p>
            <a:pPr marL="342900" indent="-342900" algn="just">
              <a:buAutoNum type="arabicParenR"/>
            </a:pPr>
            <a:endParaRPr lang="ru-RU" sz="2400" b="1" dirty="0"/>
          </a:p>
          <a:p>
            <a:pPr marL="342900" indent="-342900" algn="just">
              <a:buAutoNum type="arabicParenR"/>
            </a:pPr>
            <a:endParaRPr lang="ru-RU" sz="2400" b="1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DBB3D1F4-ADA6-E5F3-F36C-1D89697932DD}"/>
              </a:ext>
            </a:extLst>
          </p:cNvPr>
          <p:cNvSpPr/>
          <p:nvPr/>
        </p:nvSpPr>
        <p:spPr>
          <a:xfrm>
            <a:off x="2138734" y="811350"/>
            <a:ext cx="7914532" cy="13035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По каким критериям жюри оценивает выступление?</a:t>
            </a:r>
          </a:p>
        </p:txBody>
      </p:sp>
    </p:spTree>
    <p:extLst>
      <p:ext uri="{BB962C8B-B14F-4D97-AF65-F5344CB8AC3E}">
        <p14:creationId xmlns:p14="http://schemas.microsoft.com/office/powerpoint/2010/main" xmlns="" val="2837905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DB2D20-3E73-229E-EFB0-F58DCB32D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B29F19-42E1-83F5-C22B-C28E3AF89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535" y="3105317"/>
            <a:ext cx="8391890" cy="1121552"/>
          </a:xfrm>
        </p:spPr>
        <p:txBody>
          <a:bodyPr>
            <a:noAutofit/>
          </a:bodyPr>
          <a:lstStyle/>
          <a:p>
            <a:r>
              <a:rPr lang="ru-RU" sz="4000" dirty="0"/>
              <a:t>Областной конкурсный отбор лучшего педагогического опыта </a:t>
            </a:r>
            <a:br>
              <a:rPr lang="ru-RU" sz="4000" dirty="0"/>
            </a:br>
            <a:r>
              <a:rPr lang="ru-RU" sz="4000" dirty="0"/>
              <a:t>«Я – молодой учитель»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84385A0-4DA4-8982-36EF-303A1A5DC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3590" y="4629387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100000"/>
              </a:lnSpc>
            </a:pPr>
            <a:r>
              <a:rPr lang="ru-RU" dirty="0"/>
              <a:t>Семичастнова Валерия Сергеевна,</a:t>
            </a:r>
          </a:p>
          <a:p>
            <a:pPr algn="r">
              <a:lnSpc>
                <a:spcPct val="100000"/>
              </a:lnSpc>
            </a:pPr>
            <a:r>
              <a:rPr lang="ru-RU" dirty="0"/>
              <a:t>учитель начальных классов </a:t>
            </a:r>
          </a:p>
          <a:p>
            <a:pPr algn="r">
              <a:lnSpc>
                <a:spcPct val="100000"/>
              </a:lnSpc>
            </a:pPr>
            <a:r>
              <a:rPr lang="ru-RU" dirty="0"/>
              <a:t>ГБОУ СОШ №1 им. И.М. Кузнецова </a:t>
            </a:r>
          </a:p>
          <a:p>
            <a:pPr algn="r">
              <a:lnSpc>
                <a:spcPct val="100000"/>
              </a:lnSpc>
            </a:pPr>
            <a:r>
              <a:rPr lang="ru-RU" dirty="0"/>
              <a:t>с. Большая Черниговка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E58EB29-1C40-00BD-23C2-CC6C3842DF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4763" y="255719"/>
            <a:ext cx="1879373" cy="153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Изображение выглядит как Шрифт, логотип, Графика, Цвет электр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91AD4AA-D92E-2024-EC39-FAB203C3C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854" y="255719"/>
            <a:ext cx="2038218" cy="163132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B4A7AAC1-94F0-E67B-358B-32F79AC56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072" y="448792"/>
            <a:ext cx="3048627" cy="12451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9BDB24-3CA5-A316-1F9B-8289BBA525AD}"/>
              </a:ext>
            </a:extLst>
          </p:cNvPr>
          <p:cNvSpPr txBox="1"/>
          <p:nvPr/>
        </p:nvSpPr>
        <p:spPr>
          <a:xfrm>
            <a:off x="4795736" y="6338925"/>
            <a:ext cx="205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 октября 2024 г.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45E8360-DD2A-5044-8E7F-2B795B21E8C2}"/>
              </a:ext>
            </a:extLst>
          </p:cNvPr>
          <p:cNvSpPr/>
          <p:nvPr/>
        </p:nvSpPr>
        <p:spPr>
          <a:xfrm rot="16200000">
            <a:off x="8261227" y="2927227"/>
            <a:ext cx="6858000" cy="1003546"/>
          </a:xfrm>
          <a:prstGeom prst="rect">
            <a:avLst/>
          </a:prstGeom>
          <a:solidFill>
            <a:srgbClr val="4A6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09FC1A5-880F-0CBA-821D-BBE5FE4D1DDA}"/>
              </a:ext>
            </a:extLst>
          </p:cNvPr>
          <p:cNvSpPr/>
          <p:nvPr/>
        </p:nvSpPr>
        <p:spPr>
          <a:xfrm rot="16200000">
            <a:off x="-2970691" y="2927227"/>
            <a:ext cx="6858000" cy="1003546"/>
          </a:xfrm>
          <a:prstGeom prst="rect">
            <a:avLst/>
          </a:prstGeom>
          <a:solidFill>
            <a:srgbClr val="4A6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52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xmlns="" id="{F101B3CC-B49F-4CE0-B198-228D1D428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10DF9BC-0EE1-49E0-CC6D-F7AA65A19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3" b="1292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1B58EFC-6FE7-C02B-E7E5-142B4F8CD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0" r="13852" b="-1"/>
          <a:stretch/>
        </p:blipFill>
        <p:spPr bwMode="auto">
          <a:xfrm>
            <a:off x="4772525" y="557189"/>
            <a:ext cx="7097742" cy="57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541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F910B3-2B5C-F8DD-C6D4-C1C3CFE24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Условия участия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0B574B99-62E1-C8A9-A668-87624C0827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9368148"/>
              </p:ext>
            </p:extLst>
          </p:nvPr>
        </p:nvGraphicFramePr>
        <p:xfrm>
          <a:off x="740923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Знак запрета со сплошной заливкой">
            <a:extLst>
              <a:ext uri="{FF2B5EF4-FFF2-40B4-BE49-F238E27FC236}">
                <a16:creationId xmlns:a16="http://schemas.microsoft.com/office/drawing/2014/main" xmlns="" id="{BE8552CD-7FD6-5C95-2443-717C85CC9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3646" y="5484857"/>
            <a:ext cx="1354888" cy="1354888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605FEE16-8FB3-E5BC-6786-6B91D0FFC5F9}"/>
              </a:ext>
            </a:extLst>
          </p:cNvPr>
          <p:cNvGrpSpPr/>
          <p:nvPr/>
        </p:nvGrpSpPr>
        <p:grpSpPr>
          <a:xfrm>
            <a:off x="1894606" y="5246568"/>
            <a:ext cx="9653748" cy="1354888"/>
            <a:chOff x="1105043" y="2770646"/>
            <a:chExt cx="9410555" cy="1026112"/>
          </a:xfrm>
        </p:grpSpPr>
        <p:sp>
          <p:nvSpPr>
            <p:cNvPr id="8" name="Прямоугольник: скругленные верхние углы 7">
              <a:extLst>
                <a:ext uri="{FF2B5EF4-FFF2-40B4-BE49-F238E27FC236}">
                  <a16:creationId xmlns:a16="http://schemas.microsoft.com/office/drawing/2014/main" xmlns="" id="{8A662F9C-AC22-4F22-52C4-19A3944C54CC}"/>
                </a:ext>
              </a:extLst>
            </p:cNvPr>
            <p:cNvSpPr/>
            <p:nvPr/>
          </p:nvSpPr>
          <p:spPr>
            <a:xfrm rot="5400000">
              <a:off x="5297265" y="-1421576"/>
              <a:ext cx="1026112" cy="941055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Прямоугольник: скругленные верхние углы 4">
              <a:extLst>
                <a:ext uri="{FF2B5EF4-FFF2-40B4-BE49-F238E27FC236}">
                  <a16:creationId xmlns:a16="http://schemas.microsoft.com/office/drawing/2014/main" xmlns="" id="{42B10462-AFCA-06D3-7E66-24BA6B8C86AA}"/>
                </a:ext>
              </a:extLst>
            </p:cNvPr>
            <p:cNvSpPr txBox="1"/>
            <p:nvPr/>
          </p:nvSpPr>
          <p:spPr>
            <a:xfrm>
              <a:off x="1105043" y="2890456"/>
              <a:ext cx="9360465" cy="856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6936" tIns="33655" rIns="33655" bIns="33655" numCol="1" spcCol="1270" anchor="ctr" anchorCtr="0">
              <a:noAutofit/>
            </a:bodyPr>
            <a:lstStyle/>
            <a:p>
              <a:pPr marL="285750" lvl="1" indent="-285750" algn="l" defTabSz="2355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4800" kern="1200" dirty="0"/>
                <a:t>Победители предыдущих лет не участвуют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9593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B2E5F6-9CAC-3C77-BE35-4DAE34CCB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5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Категории конкурса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47D3A981-8E0C-CDEA-5380-082E9A429A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1933603"/>
              </p:ext>
            </p:extLst>
          </p:nvPr>
        </p:nvGraphicFramePr>
        <p:xfrm>
          <a:off x="838200" y="156297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8420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2319AA-3010-4E6C-CB2A-EDB20F1D4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119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Площадки-номинации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F27DE30E-5B37-6CA0-107D-34A4D7F7D9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0553773"/>
              </p:ext>
            </p:extLst>
          </p:nvPr>
        </p:nvGraphicFramePr>
        <p:xfrm>
          <a:off x="1173480" y="821901"/>
          <a:ext cx="9845040" cy="567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5028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94878A-4B43-0972-6F00-6B73DD4E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291" y="-140391"/>
            <a:ext cx="4524983" cy="1325563"/>
          </a:xfrm>
        </p:spPr>
        <p:txBody>
          <a:bodyPr/>
          <a:lstStyle/>
          <a:p>
            <a:pPr algn="ctr"/>
            <a:r>
              <a:rPr lang="ru-RU" dirty="0"/>
              <a:t>Этапы конкурса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D36F6D05-98F7-5760-CA33-28F6F954D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26276725"/>
              </p:ext>
            </p:extLst>
          </p:nvPr>
        </p:nvGraphicFramePr>
        <p:xfrm>
          <a:off x="14174" y="434518"/>
          <a:ext cx="9670374" cy="614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0832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E61CE0-48E3-90BE-0AFD-9ADC6B4FD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112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Этап 1. Приём портфолио </a:t>
            </a:r>
            <a:br>
              <a:rPr lang="ru-RU" dirty="0"/>
            </a:br>
            <a:r>
              <a:rPr lang="ru-RU" dirty="0"/>
              <a:t>(в печатном и электронном формате)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98D45D04-0857-B9EB-DA5E-A17668526EEB}"/>
              </a:ext>
            </a:extLst>
          </p:cNvPr>
          <p:cNvSpPr txBox="1">
            <a:spLocks/>
          </p:cNvSpPr>
          <p:nvPr/>
        </p:nvSpPr>
        <p:spPr>
          <a:xfrm>
            <a:off x="1157591" y="4482526"/>
            <a:ext cx="10196209" cy="1030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Что включает в себя портфолио?</a:t>
            </a:r>
          </a:p>
        </p:txBody>
      </p:sp>
    </p:spTree>
    <p:extLst>
      <p:ext uri="{BB962C8B-B14F-4D97-AF65-F5344CB8AC3E}">
        <p14:creationId xmlns:p14="http://schemas.microsoft.com/office/powerpoint/2010/main" xmlns="" val="429039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B8A02491-92DE-E85E-1729-B666E574083C}"/>
              </a:ext>
            </a:extLst>
          </p:cNvPr>
          <p:cNvCxnSpPr>
            <a:cxnSpLocks/>
            <a:stCxn id="12" idx="2"/>
            <a:endCxn id="37" idx="0"/>
          </p:cNvCxnSpPr>
          <p:nvPr/>
        </p:nvCxnSpPr>
        <p:spPr>
          <a:xfrm flipH="1">
            <a:off x="1960123" y="3429000"/>
            <a:ext cx="232815" cy="20379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9BAD9CF8-715E-94AE-1A34-72A5229FBD8E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V="1">
            <a:off x="9836284" y="1353081"/>
            <a:ext cx="1249572" cy="20272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BB890ACF-817D-CA85-A600-8F47EE7C79AA}"/>
              </a:ext>
            </a:extLst>
          </p:cNvPr>
          <p:cNvSpPr/>
          <p:nvPr/>
        </p:nvSpPr>
        <p:spPr>
          <a:xfrm>
            <a:off x="4085616" y="603114"/>
            <a:ext cx="3433864" cy="13035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ПОРТФОЛИО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398B491D-283C-1201-B988-C04D1683ADD1}"/>
              </a:ext>
            </a:extLst>
          </p:cNvPr>
          <p:cNvSpPr/>
          <p:nvPr/>
        </p:nvSpPr>
        <p:spPr>
          <a:xfrm>
            <a:off x="758756" y="2368685"/>
            <a:ext cx="2868364" cy="10603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разработка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6FF83244-8CFD-63CA-25D8-D4907456FE06}"/>
              </a:ext>
            </a:extLst>
          </p:cNvPr>
          <p:cNvSpPr/>
          <p:nvPr/>
        </p:nvSpPr>
        <p:spPr>
          <a:xfrm>
            <a:off x="4314864" y="2405866"/>
            <a:ext cx="2963693" cy="10603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эссе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1B5EA8AE-298A-4000-0CA3-77DEB21CDA1A}"/>
              </a:ext>
            </a:extLst>
          </p:cNvPr>
          <p:cNvSpPr/>
          <p:nvPr/>
        </p:nvSpPr>
        <p:spPr>
          <a:xfrm>
            <a:off x="8712739" y="2320048"/>
            <a:ext cx="2247090" cy="10603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Доп. пакет документов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32816E19-EFA2-AA95-4942-198D76C3B7E3}"/>
              </a:ext>
            </a:extLst>
          </p:cNvPr>
          <p:cNvSpPr/>
          <p:nvPr/>
        </p:nvSpPr>
        <p:spPr>
          <a:xfrm>
            <a:off x="10625034" y="3477638"/>
            <a:ext cx="1507787" cy="846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Анкета участника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C919405A-D44E-9916-A301-557933FC5129}"/>
              </a:ext>
            </a:extLst>
          </p:cNvPr>
          <p:cNvSpPr/>
          <p:nvPr/>
        </p:nvSpPr>
        <p:spPr>
          <a:xfrm>
            <a:off x="10331962" y="1353081"/>
            <a:ext cx="1507787" cy="846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Заявление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2D08FCC3-758C-68BB-BFE5-0251462C812B}"/>
              </a:ext>
            </a:extLst>
          </p:cNvPr>
          <p:cNvSpPr/>
          <p:nvPr/>
        </p:nvSpPr>
        <p:spPr>
          <a:xfrm>
            <a:off x="9831423" y="4467991"/>
            <a:ext cx="2350849" cy="12548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Тит. лист портфолио на бланке обр. организации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C6A69374-451B-BA04-763A-AD8C8159BBAB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 flipH="1">
            <a:off x="5796711" y="1906621"/>
            <a:ext cx="5837" cy="499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61093CD6-C3B9-250C-6CAF-5E85F2D12165}"/>
              </a:ext>
            </a:extLst>
          </p:cNvPr>
          <p:cNvCxnSpPr>
            <a:cxnSpLocks/>
            <a:stCxn id="11" idx="1"/>
            <a:endCxn id="12" idx="0"/>
          </p:cNvCxnSpPr>
          <p:nvPr/>
        </p:nvCxnSpPr>
        <p:spPr>
          <a:xfrm flipH="1">
            <a:off x="2192938" y="1254868"/>
            <a:ext cx="1892678" cy="11138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47C9857B-9EDB-36D6-2AA3-C506601AF9C6}"/>
              </a:ext>
            </a:extLst>
          </p:cNvPr>
          <p:cNvCxnSpPr>
            <a:stCxn id="11" idx="3"/>
            <a:endCxn id="14" idx="0"/>
          </p:cNvCxnSpPr>
          <p:nvPr/>
        </p:nvCxnSpPr>
        <p:spPr>
          <a:xfrm>
            <a:off x="7519480" y="1254868"/>
            <a:ext cx="2316804" cy="10651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C5AD3E0C-43AD-4559-3523-AB8B764F42F5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>
            <a:off x="9836284" y="3380363"/>
            <a:ext cx="1542644" cy="972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2264605F-0700-7E00-0B57-BD75C11CC4A3}"/>
              </a:ext>
            </a:extLst>
          </p:cNvPr>
          <p:cNvCxnSpPr>
            <a:cxnSpLocks/>
            <a:stCxn id="14" idx="2"/>
            <a:endCxn id="17" idx="0"/>
          </p:cNvCxnSpPr>
          <p:nvPr/>
        </p:nvCxnSpPr>
        <p:spPr>
          <a:xfrm>
            <a:off x="9836284" y="3380363"/>
            <a:ext cx="1170564" cy="1087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51E62A14-A16A-F17A-DE06-6EA896327801}"/>
              </a:ext>
            </a:extLst>
          </p:cNvPr>
          <p:cNvSpPr/>
          <p:nvPr/>
        </p:nvSpPr>
        <p:spPr>
          <a:xfrm>
            <a:off x="7519480" y="4645371"/>
            <a:ext cx="2247090" cy="9241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Сведения о трудовой деятельности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E382946A-E5E8-D632-B9D8-6A24D51EA2A6}"/>
              </a:ext>
            </a:extLst>
          </p:cNvPr>
          <p:cNvCxnSpPr>
            <a:stCxn id="14" idx="2"/>
            <a:endCxn id="30" idx="0"/>
          </p:cNvCxnSpPr>
          <p:nvPr/>
        </p:nvCxnSpPr>
        <p:spPr>
          <a:xfrm flipH="1">
            <a:off x="8643025" y="3380363"/>
            <a:ext cx="1193259" cy="1265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xmlns="" id="{C7899422-45A3-38CE-4BDB-EB22F81459FC}"/>
              </a:ext>
            </a:extLst>
          </p:cNvPr>
          <p:cNvCxnSpPr>
            <a:cxnSpLocks/>
            <a:stCxn id="12" idx="2"/>
            <a:endCxn id="35" idx="0"/>
          </p:cNvCxnSpPr>
          <p:nvPr/>
        </p:nvCxnSpPr>
        <p:spPr>
          <a:xfrm flipH="1">
            <a:off x="1227307" y="3429000"/>
            <a:ext cx="965631" cy="753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D5A62348-F4FC-076F-2BB0-F8C198A16BBE}"/>
              </a:ext>
            </a:extLst>
          </p:cNvPr>
          <p:cNvSpPr/>
          <p:nvPr/>
        </p:nvSpPr>
        <p:spPr>
          <a:xfrm>
            <a:off x="103762" y="4182893"/>
            <a:ext cx="2247090" cy="9241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Технологическая карта урока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3568E5B2-4DAA-2FE0-A3A7-611811B04F53}"/>
              </a:ext>
            </a:extLst>
          </p:cNvPr>
          <p:cNvSpPr/>
          <p:nvPr/>
        </p:nvSpPr>
        <p:spPr>
          <a:xfrm>
            <a:off x="858466" y="5466946"/>
            <a:ext cx="2203314" cy="9241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Методические материалы к уроку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98647C9A-499C-A13E-4755-00BAD116B244}"/>
              </a:ext>
            </a:extLst>
          </p:cNvPr>
          <p:cNvSpPr/>
          <p:nvPr/>
        </p:nvSpPr>
        <p:spPr>
          <a:xfrm>
            <a:off x="9130222" y="5873203"/>
            <a:ext cx="2203314" cy="9241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Согласия на обработку ПД, 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F2B559EE-0165-313A-E039-0243F8CCA598}"/>
              </a:ext>
            </a:extLst>
          </p:cNvPr>
          <p:cNvCxnSpPr>
            <a:stCxn id="14" idx="2"/>
            <a:endCxn id="41" idx="0"/>
          </p:cNvCxnSpPr>
          <p:nvPr/>
        </p:nvCxnSpPr>
        <p:spPr>
          <a:xfrm>
            <a:off x="9836284" y="3380363"/>
            <a:ext cx="395595" cy="2492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130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0" grpId="0" animBg="1"/>
      <p:bldP spid="35" grpId="0" animBg="1"/>
      <p:bldP spid="37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F9D4678-C831-98BC-B0DA-D29F971D0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57119E-23F5-9E2F-4852-140F14A3D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605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Этап 2. Заочный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A866FD1E-B739-C64A-6C1F-F6032A091101}"/>
              </a:ext>
            </a:extLst>
          </p:cNvPr>
          <p:cNvSpPr txBox="1">
            <a:spLocks/>
          </p:cNvSpPr>
          <p:nvPr/>
        </p:nvSpPr>
        <p:spPr>
          <a:xfrm>
            <a:off x="1249030" y="2398132"/>
            <a:ext cx="10196209" cy="1030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Жюри оценивает работы. О дальнейшем участии в конкурсе станет известно в группе ГАУ ДПО СО «Институт развития образования»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C093FE0-D219-51FF-6340-354221850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919" y="3842028"/>
            <a:ext cx="2678430" cy="26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96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1043</TotalTime>
  <Words>445</Words>
  <Application>Microsoft Office PowerPoint</Application>
  <PresentationFormat>Произвольный</PresentationFormat>
  <Paragraphs>92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Областной конкурсный отбор лучшего педагогического опыта  «Я – молодой учитель»</vt:lpstr>
      <vt:lpstr>Слайд 2</vt:lpstr>
      <vt:lpstr>Условия участия</vt:lpstr>
      <vt:lpstr>Категории конкурса</vt:lpstr>
      <vt:lpstr>Площадки-номинации</vt:lpstr>
      <vt:lpstr>Этапы конкурса</vt:lpstr>
      <vt:lpstr>Этап 1. Приём портфолио  (в печатном и электронном формате)</vt:lpstr>
      <vt:lpstr>Слайд 8</vt:lpstr>
      <vt:lpstr>Этап 2. Заочный</vt:lpstr>
      <vt:lpstr>Слайд 10</vt:lpstr>
      <vt:lpstr>Слайд 11</vt:lpstr>
      <vt:lpstr>Слайд 12</vt:lpstr>
      <vt:lpstr>Этап 3. Очный</vt:lpstr>
      <vt:lpstr>Схема выставочного стенда</vt:lpstr>
      <vt:lpstr>Этап 3. Очный</vt:lpstr>
      <vt:lpstr>Слайд 16</vt:lpstr>
      <vt:lpstr>Областной конкурсный отбор лучшего педагогического опыта  «Я – молодой учитель»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конкурсный отбор лучшего педагогического опыта  «Я – молодой учитель»</dc:title>
  <dc:creator>Семичастнова В.С.</dc:creator>
  <cp:lastModifiedBy>123</cp:lastModifiedBy>
  <cp:revision>10</cp:revision>
  <dcterms:created xsi:type="dcterms:W3CDTF">2024-10-09T19:08:24Z</dcterms:created>
  <dcterms:modified xsi:type="dcterms:W3CDTF">2025-02-28T06:45:59Z</dcterms:modified>
</cp:coreProperties>
</file>