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78" r:id="rId6"/>
    <p:sldId id="270" r:id="rId7"/>
    <p:sldId id="271" r:id="rId8"/>
    <p:sldId id="273" r:id="rId9"/>
    <p:sldId id="272" r:id="rId10"/>
    <p:sldId id="264" r:id="rId11"/>
    <p:sldId id="280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«Мобильный  чемоданчик»  как средство  ознакомления  дошкольников с  профессиями взрослых»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232848" cy="1057672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Некрасова Т.М.</a:t>
            </a:r>
          </a:p>
          <a:p>
            <a:pPr algn="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501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№2 "Образовательный центр" имени  Героя Советского Союза И.Т.Краснова с.Большая Глушица м.р.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Большеглушицкий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Самарской области  "Детский сад - "Одуванчик»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604448" cy="51450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230210_10263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084168" y="764704"/>
            <a:ext cx="2391730" cy="318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84168" y="3861048"/>
            <a:ext cx="243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«Раскрась картинку»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9becaf6ba0ccec7c92b31c7c77a32da0-V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b="8040"/>
          <a:stretch>
            <a:fillRect/>
          </a:stretch>
        </p:blipFill>
        <p:spPr>
          <a:xfrm>
            <a:off x="827584" y="764704"/>
            <a:ext cx="251897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3789040"/>
            <a:ext cx="191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ряд»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6488668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кроссворд»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-a50e3639a51614995a717315c6c94b3c-V.jpg"/>
          <p:cNvPicPr>
            <a:picLocks noChangeAspect="1"/>
          </p:cNvPicPr>
          <p:nvPr/>
        </p:nvPicPr>
        <p:blipFill>
          <a:blip r:embed="rId4" cstate="print"/>
          <a:srcRect t="14300" r="20001" b="13251"/>
          <a:stretch>
            <a:fillRect/>
          </a:stretch>
        </p:blipFill>
        <p:spPr>
          <a:xfrm>
            <a:off x="3491880" y="836712"/>
            <a:ext cx="2423226" cy="2933378"/>
          </a:xfrm>
          <a:prstGeom prst="rect">
            <a:avLst/>
          </a:prstGeom>
        </p:spPr>
      </p:pic>
      <p:pic>
        <p:nvPicPr>
          <p:cNvPr id="10" name="Рисунок 9" descr="IMG-3c276958586e546abb34f1e20dc36fc8-V.jpg"/>
          <p:cNvPicPr>
            <a:picLocks noChangeAspect="1"/>
          </p:cNvPicPr>
          <p:nvPr/>
        </p:nvPicPr>
        <p:blipFill>
          <a:blip r:embed="rId5" cstate="print"/>
          <a:srcRect t="13251"/>
          <a:stretch>
            <a:fillRect/>
          </a:stretch>
        </p:blipFill>
        <p:spPr>
          <a:xfrm>
            <a:off x="3407316" y="3356992"/>
            <a:ext cx="267027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40816_094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4148474" cy="32403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 ролевые игры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21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ситуация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«Украсим торт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20240816_10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888432" cy="3235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4869160"/>
            <a:ext cx="2350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ситуация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«Замешиваем тесто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50" t="14498" r="24542" b="32347"/>
          <a:stretch>
            <a:fillRect/>
          </a:stretch>
        </p:blipFill>
        <p:spPr bwMode="auto">
          <a:xfrm>
            <a:off x="251520" y="764704"/>
            <a:ext cx="4176464" cy="30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328" t="15547" r="16794" b="24407"/>
          <a:stretch>
            <a:fillRect/>
          </a:stretch>
        </p:blipFill>
        <p:spPr bwMode="auto">
          <a:xfrm>
            <a:off x="971600" y="3861048"/>
            <a:ext cx="4896544" cy="27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202" t="15482" r="24542" b="20534"/>
          <a:stretch>
            <a:fillRect/>
          </a:stretch>
        </p:blipFill>
        <p:spPr bwMode="auto">
          <a:xfrm>
            <a:off x="4799102" y="836712"/>
            <a:ext cx="404241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oduvanchik.minobr63.ru/wp-content/uploads/2020/10/en5Hyh1mrXU-649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8280"/>
            <a:ext cx="1584176" cy="249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Результат- эффект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представлений о профессиональном миром взрослых; 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  социально-трудовых компетенций: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и желания познавать, исследовать и преобразовывать окружающий мир во всём его многообразии.</a:t>
            </a:r>
          </a:p>
          <a:p>
            <a:pPr algn="just"/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4" descr="IMG-93156ac4bc3c97ff3a27b35b1aa6dfd4-V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395536" y="3789040"/>
            <a:ext cx="3001162" cy="2611010"/>
          </a:xfrm>
          <a:prstGeom prst="rect">
            <a:avLst/>
          </a:prstGeom>
        </p:spPr>
      </p:pic>
      <p:pic>
        <p:nvPicPr>
          <p:cNvPr id="5" name="Picture 8" descr="http://oduvanchik.minobr63.ru/wp-content/uploads/2022/10/R5l1nF_pYwt92AM2SNCgEkWpizEKA7sIFVjQZyKQ4t_kW9NpYUXaVKv6x6W5WMtmBEVfYxLcR3ikRJqRBXJ7fXFV-973x102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300192" y="3861048"/>
            <a:ext cx="2592288" cy="2728164"/>
          </a:xfrm>
          <a:prstGeom prst="rect">
            <a:avLst/>
          </a:prstGeom>
          <a:noFill/>
        </p:spPr>
      </p:pic>
      <p:pic>
        <p:nvPicPr>
          <p:cNvPr id="6" name="Picture 4" descr="http://oduvanchik.minobr63.ru/wp-content/uploads/2020/10/en5Hyh1mrXU-649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2016223" cy="318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813995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ФЗ «Об образовании»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возраста».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«…благоприятные условия для развития способностей и творческого потенциала каждого ребенка как субъекта отношений с самим собой, другими детьми, взрослыми и миром».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ФОП ДО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«Разностороннее развитие ребенка в период дошкольного детства с учетом возрастных  и индивидуальных особенностей на основе духовно нравственных ценностей российского народа, исторических и национально – культурных традиций.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31236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Индивидуализация образования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в различных видах деятельности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67636206718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580112" y="3933056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40819_154948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67544" y="3933056"/>
            <a:ext cx="2880320" cy="2547946"/>
          </a:xfrm>
          <a:prstGeom prst="rect">
            <a:avLst/>
          </a:prstGeom>
        </p:spPr>
      </p:pic>
      <p:pic>
        <p:nvPicPr>
          <p:cNvPr id="8" name="Рисунок 7" descr="20240819_13414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275856" y="3501008"/>
            <a:ext cx="2422979" cy="1872208"/>
          </a:xfrm>
          <a:prstGeom prst="rect">
            <a:avLst/>
          </a:prstGeom>
        </p:spPr>
      </p:pic>
      <p:pic>
        <p:nvPicPr>
          <p:cNvPr id="10" name="Рисунок 9" descr="20240819_13420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869159"/>
            <a:ext cx="2520280" cy="179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чемоданчик «Юные кулинары»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3888432" cy="48965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 представления о профессиях пекаря  и кондитера , структуре трудового процесса, понимание взаимосвязи между компонентами трудовой деятельности 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познавательные, коммуникативные, творческие способности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организовывать деятельность по собственному замыслу </a:t>
            </a:r>
          </a:p>
          <a:p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труду пекаря и кондитера, к результатам их труда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76362067187.jpg"/>
          <p:cNvPicPr>
            <a:picLocks noChangeAspect="1"/>
          </p:cNvPicPr>
          <p:nvPr/>
        </p:nvPicPr>
        <p:blipFill>
          <a:blip r:embed="rId2" cstate="print"/>
          <a:srcRect t="17668"/>
          <a:stretch>
            <a:fillRect/>
          </a:stretch>
        </p:blipFill>
        <p:spPr>
          <a:xfrm>
            <a:off x="3779914" y="1916832"/>
            <a:ext cx="5203282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675841987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3284984"/>
            <a:ext cx="25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Что нужно пекарю?»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6021288"/>
            <a:ext cx="29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Хлебобулочные изделия»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093296"/>
            <a:ext cx="365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«Живые дрожжи»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2129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рассказа И.Карповой «Пекарь»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-2919e6bc4cf4415818ca9540844c8eb6-V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79512" y="908720"/>
            <a:ext cx="496301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187624" y="3645024"/>
            <a:ext cx="3240360" cy="245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Sollo\Downloads\20240821_104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929066"/>
            <a:ext cx="2286016" cy="217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7568215033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9288" r="9051" b="3801"/>
          <a:stretch>
            <a:fillRect/>
          </a:stretch>
        </p:blipFill>
        <p:spPr>
          <a:xfrm>
            <a:off x="755576" y="260648"/>
            <a:ext cx="286083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675682150356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12201" r="9838" b="2751"/>
          <a:stretch>
            <a:fillRect/>
          </a:stretch>
        </p:blipFill>
        <p:spPr>
          <a:xfrm>
            <a:off x="467544" y="3429000"/>
            <a:ext cx="3039217" cy="284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623731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«Юный кондитер»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40968"/>
            <a:ext cx="46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«Что нужно пекарю?»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675754388793.jpg"/>
          <p:cNvPicPr>
            <a:picLocks noChangeAspect="1"/>
          </p:cNvPicPr>
          <p:nvPr/>
        </p:nvPicPr>
        <p:blipFill>
          <a:blip r:embed="rId4" cstate="print"/>
          <a:srcRect l="9838" r="8263"/>
          <a:stretch>
            <a:fillRect/>
          </a:stretch>
        </p:blipFill>
        <p:spPr>
          <a:xfrm>
            <a:off x="5436096" y="332656"/>
            <a:ext cx="2880320" cy="263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499992" y="3140968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 «Готовим торт»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ю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684917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7568215036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2988" t="4851" r="15350" b="4851"/>
          <a:stretch>
            <a:fillRect/>
          </a:stretch>
        </p:blipFill>
        <p:spPr>
          <a:xfrm>
            <a:off x="611560" y="260648"/>
            <a:ext cx="30477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7568215037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3538" t="20600" r="35038" b="8001"/>
          <a:stretch>
            <a:fillRect/>
          </a:stretch>
        </p:blipFill>
        <p:spPr>
          <a:xfrm>
            <a:off x="683568" y="3573016"/>
            <a:ext cx="2952328" cy="25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99592" y="314096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1166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«Найди тень»</a:t>
            </a:r>
          </a:p>
          <a:p>
            <a:endParaRPr lang="ru-RU" dirty="0"/>
          </a:p>
        </p:txBody>
      </p:sp>
      <p:pic>
        <p:nvPicPr>
          <p:cNvPr id="9" name="Рисунок 8" descr="1675842041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4664"/>
            <a:ext cx="3600399" cy="2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675845921010.jpg"/>
          <p:cNvPicPr>
            <a:picLocks noChangeAspect="1"/>
          </p:cNvPicPr>
          <p:nvPr/>
        </p:nvPicPr>
        <p:blipFill>
          <a:blip r:embed="rId5" cstate="print"/>
          <a:srcRect l="9838"/>
          <a:stretch>
            <a:fillRect/>
          </a:stretch>
        </p:blipFill>
        <p:spPr>
          <a:xfrm>
            <a:off x="5364088" y="3501008"/>
            <a:ext cx="3419872" cy="284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568215033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2751" t="4851" r="4326" b="3801"/>
          <a:stretch>
            <a:fillRect/>
          </a:stretch>
        </p:blipFill>
        <p:spPr>
          <a:xfrm>
            <a:off x="323528" y="260648"/>
            <a:ext cx="3805663" cy="280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99695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«Продолжи ряд»</a:t>
            </a:r>
          </a:p>
          <a:p>
            <a:pPr algn="ctr"/>
            <a:endParaRPr lang="ru-RU" dirty="0"/>
          </a:p>
        </p:txBody>
      </p:sp>
      <p:pic>
        <p:nvPicPr>
          <p:cNvPr id="2" name="Рисунок 1" descr="1675682150338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t="11151" b="2751"/>
          <a:stretch>
            <a:fillRect/>
          </a:stretch>
        </p:blipFill>
        <p:spPr>
          <a:xfrm>
            <a:off x="323528" y="3573016"/>
            <a:ext cx="3967531" cy="256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 Что лишнее?»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75842041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0648"/>
            <a:ext cx="3624402" cy="271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758421153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568215034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7476" t="6951" r="6688" b="10101"/>
          <a:stretch>
            <a:fillRect/>
          </a:stretch>
        </p:blipFill>
        <p:spPr>
          <a:xfrm>
            <a:off x="6372200" y="896168"/>
            <a:ext cx="2203079" cy="159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568215035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9051" t="9051" r="2751"/>
          <a:stretch>
            <a:fillRect/>
          </a:stretch>
        </p:blipFill>
        <p:spPr>
          <a:xfrm>
            <a:off x="6363489" y="2564904"/>
            <a:ext cx="242077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5682150363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5901" t="13251" r="9120" b="11150"/>
          <a:stretch>
            <a:fillRect/>
          </a:stretch>
        </p:blipFill>
        <p:spPr>
          <a:xfrm>
            <a:off x="6444208" y="4509120"/>
            <a:ext cx="2339752" cy="156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5301208"/>
            <a:ext cx="444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картинку»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75841987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052736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359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«Мобильный  чемоданчик»  как средство  ознакомления  дошкольников с  профессиями взрослых» </vt:lpstr>
      <vt:lpstr>Актуальность</vt:lpstr>
      <vt:lpstr>Цели:</vt:lpstr>
      <vt:lpstr>Мобильный чемоданчик «Юные кулинары»</vt:lpstr>
      <vt:lpstr>Образовательная деятельность </vt:lpstr>
      <vt:lpstr>Слайд 6</vt:lpstr>
      <vt:lpstr>Слайд 7</vt:lpstr>
      <vt:lpstr>Слайд 8</vt:lpstr>
      <vt:lpstr>Слайд 9</vt:lpstr>
      <vt:lpstr>Творческие задания </vt:lpstr>
      <vt:lpstr>Сюжетно- ролевые игры</vt:lpstr>
      <vt:lpstr>Профессиональные пробы </vt:lpstr>
      <vt:lpstr>Результат- эффект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  «Мобильный  чемоданчик  как средство  ознакомления с  профессиями взрослых» </dc:title>
  <dc:creator>user</dc:creator>
  <cp:lastModifiedBy>Sollo</cp:lastModifiedBy>
  <cp:revision>168</cp:revision>
  <dcterms:created xsi:type="dcterms:W3CDTF">2023-02-03T05:38:24Z</dcterms:created>
  <dcterms:modified xsi:type="dcterms:W3CDTF">2025-09-14T19:30:12Z</dcterms:modified>
</cp:coreProperties>
</file>